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4"/>
  </p:notesMasterIdLst>
  <p:handoutMasterIdLst>
    <p:handoutMasterId r:id="rId25"/>
  </p:handoutMasterIdLst>
  <p:sldIdLst>
    <p:sldId id="257" r:id="rId5"/>
    <p:sldId id="256" r:id="rId6"/>
    <p:sldId id="265" r:id="rId7"/>
    <p:sldId id="304" r:id="rId8"/>
    <p:sldId id="310" r:id="rId9"/>
    <p:sldId id="311" r:id="rId10"/>
    <p:sldId id="312" r:id="rId11"/>
    <p:sldId id="299" r:id="rId12"/>
    <p:sldId id="261" r:id="rId13"/>
    <p:sldId id="313" r:id="rId14"/>
    <p:sldId id="314" r:id="rId15"/>
    <p:sldId id="315" r:id="rId16"/>
    <p:sldId id="316" r:id="rId17"/>
    <p:sldId id="259" r:id="rId18"/>
    <p:sldId id="317" r:id="rId19"/>
    <p:sldId id="318" r:id="rId20"/>
    <p:sldId id="319" r:id="rId21"/>
    <p:sldId id="307" r:id="rId22"/>
    <p:sldId id="30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19"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FC4F61-286E-4AC2-A5E6-75FF6F39E9CE}" v="14" dt="2025-08-04T19:05:44.282"/>
  </p1510:revLst>
</p1510:revInfo>
</file>

<file path=ppt/tableStyles.xml><?xml version="1.0" encoding="utf-8"?>
<a:tblStyleLst xmlns:a="http://schemas.openxmlformats.org/drawingml/2006/main" def="{0505E3EF-67EA-436B-97B2-0124C06EBD24}">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6" autoAdjust="0"/>
    <p:restoredTop sz="94640"/>
  </p:normalViewPr>
  <p:slideViewPr>
    <p:cSldViewPr snapToGrid="0">
      <p:cViewPr varScale="1">
        <p:scale>
          <a:sx n="51" d="100"/>
          <a:sy n="51" d="100"/>
        </p:scale>
        <p:origin x="1256" y="26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iedmontMediation Administration" userId="b72e6313e5045020" providerId="LiveId" clId="{4CFC4F61-286E-4AC2-A5E6-75FF6F39E9CE}"/>
    <pc:docChg chg="undo custSel addSld delSld modSld sldOrd">
      <pc:chgData name="PiedmontMediation Administration" userId="b72e6313e5045020" providerId="LiveId" clId="{4CFC4F61-286E-4AC2-A5E6-75FF6F39E9CE}" dt="2025-08-04T19:54:41.279" v="5462" actId="27636"/>
      <pc:docMkLst>
        <pc:docMk/>
      </pc:docMkLst>
      <pc:sldChg chg="modSp mod">
        <pc:chgData name="PiedmontMediation Administration" userId="b72e6313e5045020" providerId="LiveId" clId="{4CFC4F61-286E-4AC2-A5E6-75FF6F39E9CE}" dt="2025-08-01T22:25:20.481" v="82" actId="20577"/>
        <pc:sldMkLst>
          <pc:docMk/>
          <pc:sldMk cId="1642425379" sldId="256"/>
        </pc:sldMkLst>
        <pc:spChg chg="mod">
          <ac:chgData name="PiedmontMediation Administration" userId="b72e6313e5045020" providerId="LiveId" clId="{4CFC4F61-286E-4AC2-A5E6-75FF6F39E9CE}" dt="2025-08-01T22:25:05.497" v="51" actId="20577"/>
          <ac:spMkLst>
            <pc:docMk/>
            <pc:sldMk cId="1642425379" sldId="256"/>
            <ac:spMk id="2" creationId="{216815C6-3AD0-46E6-A74A-1967BD91AF50}"/>
          </ac:spMkLst>
        </pc:spChg>
        <pc:spChg chg="mod">
          <ac:chgData name="PiedmontMediation Administration" userId="b72e6313e5045020" providerId="LiveId" clId="{4CFC4F61-286E-4AC2-A5E6-75FF6F39E9CE}" dt="2025-08-01T22:25:20.481" v="82" actId="20577"/>
          <ac:spMkLst>
            <pc:docMk/>
            <pc:sldMk cId="1642425379" sldId="256"/>
            <ac:spMk id="3" creationId="{1901B20D-4C28-4DA3-ABBD-718C22A5E58B}"/>
          </ac:spMkLst>
        </pc:spChg>
      </pc:sldChg>
      <pc:sldChg chg="addSp delSp modSp mod ord">
        <pc:chgData name="PiedmontMediation Administration" userId="b72e6313e5045020" providerId="LiveId" clId="{4CFC4F61-286E-4AC2-A5E6-75FF6F39E9CE}" dt="2025-08-03T21:12:32.240" v="541"/>
        <pc:sldMkLst>
          <pc:docMk/>
          <pc:sldMk cId="435195399" sldId="257"/>
        </pc:sldMkLst>
        <pc:spChg chg="del mod">
          <ac:chgData name="PiedmontMediation Administration" userId="b72e6313e5045020" providerId="LiveId" clId="{4CFC4F61-286E-4AC2-A5E6-75FF6F39E9CE}" dt="2025-08-03T20:46:07.692" v="94" actId="478"/>
          <ac:spMkLst>
            <pc:docMk/>
            <pc:sldMk cId="435195399" sldId="257"/>
            <ac:spMk id="2" creationId="{BF463CB3-2956-E8D2-C23D-A3BAA7295DEC}"/>
          </ac:spMkLst>
        </pc:spChg>
        <pc:spChg chg="del">
          <ac:chgData name="PiedmontMediation Administration" userId="b72e6313e5045020" providerId="LiveId" clId="{4CFC4F61-286E-4AC2-A5E6-75FF6F39E9CE}" dt="2025-08-03T20:45:45.181" v="91" actId="478"/>
          <ac:spMkLst>
            <pc:docMk/>
            <pc:sldMk cId="435195399" sldId="257"/>
            <ac:spMk id="3" creationId="{FEECEBD4-35BF-26BB-D438-DA43EBD5EE89}"/>
          </ac:spMkLst>
        </pc:spChg>
        <pc:spChg chg="add del mod">
          <ac:chgData name="PiedmontMediation Administration" userId="b72e6313e5045020" providerId="LiveId" clId="{4CFC4F61-286E-4AC2-A5E6-75FF6F39E9CE}" dt="2025-08-03T20:45:47.131" v="92" actId="478"/>
          <ac:spMkLst>
            <pc:docMk/>
            <pc:sldMk cId="435195399" sldId="257"/>
            <ac:spMk id="9" creationId="{1D12E48D-9DC9-5A66-78E7-C7A0E33CCF9D}"/>
          </ac:spMkLst>
        </pc:spChg>
        <pc:picChg chg="add del mod">
          <ac:chgData name="PiedmontMediation Administration" userId="b72e6313e5045020" providerId="LiveId" clId="{4CFC4F61-286E-4AC2-A5E6-75FF6F39E9CE}" dt="2025-08-03T20:45:30.456" v="88" actId="478"/>
          <ac:picMkLst>
            <pc:docMk/>
            <pc:sldMk cId="435195399" sldId="257"/>
            <ac:picMk id="5" creationId="{55BE32E5-5E3C-6F11-B870-F2316DBE19D6}"/>
          </ac:picMkLst>
        </pc:picChg>
        <pc:picChg chg="add mod">
          <ac:chgData name="PiedmontMediation Administration" userId="b72e6313e5045020" providerId="LiveId" clId="{4CFC4F61-286E-4AC2-A5E6-75FF6F39E9CE}" dt="2025-08-03T20:45:53.095" v="93" actId="14100"/>
          <ac:picMkLst>
            <pc:docMk/>
            <pc:sldMk cId="435195399" sldId="257"/>
            <ac:picMk id="7" creationId="{37C5AC3A-413A-1550-129E-82D73B6026C3}"/>
          </ac:picMkLst>
        </pc:picChg>
      </pc:sldChg>
      <pc:sldChg chg="addSp delSp modSp mod ord">
        <pc:chgData name="PiedmontMediation Administration" userId="b72e6313e5045020" providerId="LiveId" clId="{4CFC4F61-286E-4AC2-A5E6-75FF6F39E9CE}" dt="2025-08-04T18:47:15.533" v="3304" actId="14100"/>
        <pc:sldMkLst>
          <pc:docMk/>
          <pc:sldMk cId="1008037533" sldId="259"/>
        </pc:sldMkLst>
        <pc:spChg chg="mod">
          <ac:chgData name="PiedmontMediation Administration" userId="b72e6313e5045020" providerId="LiveId" clId="{4CFC4F61-286E-4AC2-A5E6-75FF6F39E9CE}" dt="2025-08-04T18:47:15.533" v="3304" actId="14100"/>
          <ac:spMkLst>
            <pc:docMk/>
            <pc:sldMk cId="1008037533" sldId="259"/>
            <ac:spMk id="2" creationId="{954ABE40-AA00-F366-A36A-B3F1AADBF025}"/>
          </ac:spMkLst>
        </pc:spChg>
        <pc:spChg chg="del">
          <ac:chgData name="PiedmontMediation Administration" userId="b72e6313e5045020" providerId="LiveId" clId="{4CFC4F61-286E-4AC2-A5E6-75FF6F39E9CE}" dt="2025-08-04T18:43:27.330" v="3193" actId="478"/>
          <ac:spMkLst>
            <pc:docMk/>
            <pc:sldMk cId="1008037533" sldId="259"/>
            <ac:spMk id="3" creationId="{72446868-83F0-CEEF-5E60-6D55C93B523F}"/>
          </ac:spMkLst>
        </pc:spChg>
        <pc:spChg chg="add del mod">
          <ac:chgData name="PiedmontMediation Administration" userId="b72e6313e5045020" providerId="LiveId" clId="{4CFC4F61-286E-4AC2-A5E6-75FF6F39E9CE}" dt="2025-08-04T18:43:31.318" v="3194" actId="478"/>
          <ac:spMkLst>
            <pc:docMk/>
            <pc:sldMk cId="1008037533" sldId="259"/>
            <ac:spMk id="5" creationId="{BCDD2B54-2BB7-EB5F-9697-DABE48816ED3}"/>
          </ac:spMkLst>
        </pc:spChg>
      </pc:sldChg>
      <pc:sldChg chg="addSp modSp mod ord">
        <pc:chgData name="PiedmontMediation Administration" userId="b72e6313e5045020" providerId="LiveId" clId="{4CFC4F61-286E-4AC2-A5E6-75FF6F39E9CE}" dt="2025-08-04T19:54:41.279" v="5462" actId="27636"/>
        <pc:sldMkLst>
          <pc:docMk/>
          <pc:sldMk cId="3666674671" sldId="261"/>
        </pc:sldMkLst>
        <pc:spChg chg="mod">
          <ac:chgData name="PiedmontMediation Administration" userId="b72e6313e5045020" providerId="LiveId" clId="{4CFC4F61-286E-4AC2-A5E6-75FF6F39E9CE}" dt="2025-08-04T19:06:03.172" v="3346" actId="255"/>
          <ac:spMkLst>
            <pc:docMk/>
            <pc:sldMk cId="3666674671" sldId="261"/>
            <ac:spMk id="2" creationId="{9635F5E3-2B1C-7C0A-8581-67A9052D13AA}"/>
          </ac:spMkLst>
        </pc:spChg>
        <pc:spChg chg="mod">
          <ac:chgData name="PiedmontMediation Administration" userId="b72e6313e5045020" providerId="LiveId" clId="{4CFC4F61-286E-4AC2-A5E6-75FF6F39E9CE}" dt="2025-08-04T19:54:41.279" v="5462" actId="27636"/>
          <ac:spMkLst>
            <pc:docMk/>
            <pc:sldMk cId="3666674671" sldId="261"/>
            <ac:spMk id="3" creationId="{A6A33159-D030-2F82-A142-F75940728319}"/>
          </ac:spMkLst>
        </pc:spChg>
        <pc:spChg chg="add mod">
          <ac:chgData name="PiedmontMediation Administration" userId="b72e6313e5045020" providerId="LiveId" clId="{4CFC4F61-286E-4AC2-A5E6-75FF6F39E9CE}" dt="2025-08-04T18:39:19.981" v="3104" actId="113"/>
          <ac:spMkLst>
            <pc:docMk/>
            <pc:sldMk cId="3666674671" sldId="261"/>
            <ac:spMk id="4" creationId="{4B043BF5-77D5-B534-2AE7-CE3B25A81FC4}"/>
          </ac:spMkLst>
        </pc:spChg>
      </pc:sldChg>
      <pc:sldChg chg="del ord">
        <pc:chgData name="PiedmontMediation Administration" userId="b72e6313e5045020" providerId="LiveId" clId="{4CFC4F61-286E-4AC2-A5E6-75FF6F39E9CE}" dt="2025-08-03T21:05:26.787" v="494" actId="47"/>
        <pc:sldMkLst>
          <pc:docMk/>
          <pc:sldMk cId="2737241225" sldId="263"/>
        </pc:sldMkLst>
      </pc:sldChg>
      <pc:sldChg chg="delSp modSp mod ord">
        <pc:chgData name="PiedmontMediation Administration" userId="b72e6313e5045020" providerId="LiveId" clId="{4CFC4F61-286E-4AC2-A5E6-75FF6F39E9CE}" dt="2025-08-04T18:45:39.522" v="3245" actId="20577"/>
        <pc:sldMkLst>
          <pc:docMk/>
          <pc:sldMk cId="729609147" sldId="265"/>
        </pc:sldMkLst>
        <pc:spChg chg="mod">
          <ac:chgData name="PiedmontMediation Administration" userId="b72e6313e5045020" providerId="LiveId" clId="{4CFC4F61-286E-4AC2-A5E6-75FF6F39E9CE}" dt="2025-08-04T18:45:39.522" v="3245" actId="20577"/>
          <ac:spMkLst>
            <pc:docMk/>
            <pc:sldMk cId="729609147" sldId="265"/>
            <ac:spMk id="2" creationId="{314C27C8-165C-5513-DB4B-9D840097C545}"/>
          </ac:spMkLst>
        </pc:spChg>
        <pc:spChg chg="del mod">
          <ac:chgData name="PiedmontMediation Administration" userId="b72e6313e5045020" providerId="LiveId" clId="{4CFC4F61-286E-4AC2-A5E6-75FF6F39E9CE}" dt="2025-08-04T18:42:31.025" v="3151" actId="478"/>
          <ac:spMkLst>
            <pc:docMk/>
            <pc:sldMk cId="729609147" sldId="265"/>
            <ac:spMk id="3" creationId="{FACE640F-7F5A-BDB7-205D-765FA80B6796}"/>
          </ac:spMkLst>
        </pc:spChg>
      </pc:sldChg>
      <pc:sldChg chg="del">
        <pc:chgData name="PiedmontMediation Administration" userId="b72e6313e5045020" providerId="LiveId" clId="{4CFC4F61-286E-4AC2-A5E6-75FF6F39E9CE}" dt="2025-08-03T20:55:02.242" v="159" actId="47"/>
        <pc:sldMkLst>
          <pc:docMk/>
          <pc:sldMk cId="3604630649" sldId="267"/>
        </pc:sldMkLst>
      </pc:sldChg>
      <pc:sldChg chg="delSp modSp mod ord">
        <pc:chgData name="PiedmontMediation Administration" userId="b72e6313e5045020" providerId="LiveId" clId="{4CFC4F61-286E-4AC2-A5E6-75FF6F39E9CE}" dt="2025-08-04T18:46:24.935" v="3272" actId="20577"/>
        <pc:sldMkLst>
          <pc:docMk/>
          <pc:sldMk cId="338485106" sldId="299"/>
        </pc:sldMkLst>
        <pc:spChg chg="mod">
          <ac:chgData name="PiedmontMediation Administration" userId="b72e6313e5045020" providerId="LiveId" clId="{4CFC4F61-286E-4AC2-A5E6-75FF6F39E9CE}" dt="2025-08-04T18:46:24.935" v="3272" actId="20577"/>
          <ac:spMkLst>
            <pc:docMk/>
            <pc:sldMk cId="338485106" sldId="299"/>
            <ac:spMk id="2" creationId="{CA98C48D-8FE7-491A-A6C7-72647C2A7837}"/>
          </ac:spMkLst>
        </pc:spChg>
        <pc:spChg chg="del mod">
          <ac:chgData name="PiedmontMediation Administration" userId="b72e6313e5045020" providerId="LiveId" clId="{4CFC4F61-286E-4AC2-A5E6-75FF6F39E9CE}" dt="2025-08-04T18:43:01.889" v="3173" actId="478"/>
          <ac:spMkLst>
            <pc:docMk/>
            <pc:sldMk cId="338485106" sldId="299"/>
            <ac:spMk id="3" creationId="{D633D4FE-F554-41E3-B768-8EE98FC1E996}"/>
          </ac:spMkLst>
        </pc:spChg>
      </pc:sldChg>
      <pc:sldChg chg="del">
        <pc:chgData name="PiedmontMediation Administration" userId="b72e6313e5045020" providerId="LiveId" clId="{4CFC4F61-286E-4AC2-A5E6-75FF6F39E9CE}" dt="2025-08-04T18:44:36.706" v="3200" actId="47"/>
        <pc:sldMkLst>
          <pc:docMk/>
          <pc:sldMk cId="2462123716" sldId="303"/>
        </pc:sldMkLst>
      </pc:sldChg>
      <pc:sldChg chg="modSp mod">
        <pc:chgData name="PiedmontMediation Administration" userId="b72e6313e5045020" providerId="LiveId" clId="{4CFC4F61-286E-4AC2-A5E6-75FF6F39E9CE}" dt="2025-08-04T18:45:48.718" v="3248" actId="20577"/>
        <pc:sldMkLst>
          <pc:docMk/>
          <pc:sldMk cId="1210802199" sldId="304"/>
        </pc:sldMkLst>
        <pc:spChg chg="mod">
          <ac:chgData name="PiedmontMediation Administration" userId="b72e6313e5045020" providerId="LiveId" clId="{4CFC4F61-286E-4AC2-A5E6-75FF6F39E9CE}" dt="2025-08-03T20:53:16.049" v="112" actId="20577"/>
          <ac:spMkLst>
            <pc:docMk/>
            <pc:sldMk cId="1210802199" sldId="304"/>
            <ac:spMk id="2" creationId="{28BAC361-0D7A-DC05-86B5-6DD77D322F5B}"/>
          </ac:spMkLst>
        </pc:spChg>
        <pc:spChg chg="mod">
          <ac:chgData name="PiedmontMediation Administration" userId="b72e6313e5045020" providerId="LiveId" clId="{4CFC4F61-286E-4AC2-A5E6-75FF6F39E9CE}" dt="2025-08-04T16:56:42.103" v="1287" actId="20577"/>
          <ac:spMkLst>
            <pc:docMk/>
            <pc:sldMk cId="1210802199" sldId="304"/>
            <ac:spMk id="44" creationId="{87A1DC53-4266-B81A-06E2-23087BAE6F82}"/>
          </ac:spMkLst>
        </pc:spChg>
        <pc:spChg chg="mod">
          <ac:chgData name="PiedmontMediation Administration" userId="b72e6313e5045020" providerId="LiveId" clId="{4CFC4F61-286E-4AC2-A5E6-75FF6F39E9CE}" dt="2025-08-04T18:45:48.718" v="3248" actId="20577"/>
          <ac:spMkLst>
            <pc:docMk/>
            <pc:sldMk cId="1210802199" sldId="304"/>
            <ac:spMk id="46" creationId="{82B97A86-9E67-56FC-3543-9E95CDF7E0F2}"/>
          </ac:spMkLst>
        </pc:spChg>
      </pc:sldChg>
      <pc:sldChg chg="modSp mod ord">
        <pc:chgData name="PiedmontMediation Administration" userId="b72e6313e5045020" providerId="LiveId" clId="{4CFC4F61-286E-4AC2-A5E6-75FF6F39E9CE}" dt="2025-08-04T18:44:55.769" v="3231" actId="14100"/>
        <pc:sldMkLst>
          <pc:docMk/>
          <pc:sldMk cId="3058085568" sldId="305"/>
        </pc:sldMkLst>
        <pc:spChg chg="mod">
          <ac:chgData name="PiedmontMediation Administration" userId="b72e6313e5045020" providerId="LiveId" clId="{4CFC4F61-286E-4AC2-A5E6-75FF6F39E9CE}" dt="2025-08-04T18:44:55.769" v="3231" actId="14100"/>
          <ac:spMkLst>
            <pc:docMk/>
            <pc:sldMk cId="3058085568" sldId="305"/>
            <ac:spMk id="3" creationId="{A0034E89-1952-5288-08A0-70A4A73BE39E}"/>
          </ac:spMkLst>
        </pc:spChg>
      </pc:sldChg>
      <pc:sldChg chg="del">
        <pc:chgData name="PiedmontMediation Administration" userId="b72e6313e5045020" providerId="LiveId" clId="{4CFC4F61-286E-4AC2-A5E6-75FF6F39E9CE}" dt="2025-08-03T20:54:52.893" v="158" actId="47"/>
        <pc:sldMkLst>
          <pc:docMk/>
          <pc:sldMk cId="4144480306" sldId="306"/>
        </pc:sldMkLst>
      </pc:sldChg>
      <pc:sldChg chg="addSp delSp modSp mod ord">
        <pc:chgData name="PiedmontMediation Administration" userId="b72e6313e5045020" providerId="LiveId" clId="{4CFC4F61-286E-4AC2-A5E6-75FF6F39E9CE}" dt="2025-08-04T19:53:56.352" v="5460" actId="478"/>
        <pc:sldMkLst>
          <pc:docMk/>
          <pc:sldMk cId="4219381232" sldId="307"/>
        </pc:sldMkLst>
        <pc:spChg chg="add del mod">
          <ac:chgData name="PiedmontMediation Administration" userId="b72e6313e5045020" providerId="LiveId" clId="{4CFC4F61-286E-4AC2-A5E6-75FF6F39E9CE}" dt="2025-08-04T19:53:56.352" v="5460" actId="478"/>
          <ac:spMkLst>
            <pc:docMk/>
            <pc:sldMk cId="4219381232" sldId="307"/>
            <ac:spMk id="5" creationId="{B53B751A-B948-1B4B-6115-E824513B9DF1}"/>
          </ac:spMkLst>
        </pc:spChg>
        <pc:spChg chg="del">
          <ac:chgData name="PiedmontMediation Administration" userId="b72e6313e5045020" providerId="LiveId" clId="{4CFC4F61-286E-4AC2-A5E6-75FF6F39E9CE}" dt="2025-08-04T19:53:53.947" v="5459" actId="478"/>
          <ac:spMkLst>
            <pc:docMk/>
            <pc:sldMk cId="4219381232" sldId="307"/>
            <ac:spMk id="7" creationId="{3D408D52-174A-308C-78F1-A206047CD616}"/>
          </ac:spMkLst>
        </pc:spChg>
      </pc:sldChg>
      <pc:sldChg chg="modSp add del mod">
        <pc:chgData name="PiedmontMediation Administration" userId="b72e6313e5045020" providerId="LiveId" clId="{4CFC4F61-286E-4AC2-A5E6-75FF6F39E9CE}" dt="2025-08-04T18:38:45.702" v="3098" actId="47"/>
        <pc:sldMkLst>
          <pc:docMk/>
          <pc:sldMk cId="550801065" sldId="308"/>
        </pc:sldMkLst>
        <pc:spChg chg="mod">
          <ac:chgData name="PiedmontMediation Administration" userId="b72e6313e5045020" providerId="LiveId" clId="{4CFC4F61-286E-4AC2-A5E6-75FF6F39E9CE}" dt="2025-08-03T20:53:35.273" v="131" actId="20577"/>
          <ac:spMkLst>
            <pc:docMk/>
            <pc:sldMk cId="550801065" sldId="308"/>
            <ac:spMk id="2" creationId="{0EC03C83-0974-84BD-F608-E88A1740879F}"/>
          </ac:spMkLst>
        </pc:spChg>
      </pc:sldChg>
      <pc:sldChg chg="modSp add del mod">
        <pc:chgData name="PiedmontMediation Administration" userId="b72e6313e5045020" providerId="LiveId" clId="{4CFC4F61-286E-4AC2-A5E6-75FF6F39E9CE}" dt="2025-08-04T18:44:14.893" v="3197" actId="47"/>
        <pc:sldMkLst>
          <pc:docMk/>
          <pc:sldMk cId="3906389386" sldId="309"/>
        </pc:sldMkLst>
        <pc:spChg chg="mod">
          <ac:chgData name="PiedmontMediation Administration" userId="b72e6313e5045020" providerId="LiveId" clId="{4CFC4F61-286E-4AC2-A5E6-75FF6F39E9CE}" dt="2025-08-03T20:53:46.809" v="149" actId="20577"/>
          <ac:spMkLst>
            <pc:docMk/>
            <pc:sldMk cId="3906389386" sldId="309"/>
            <ac:spMk id="2" creationId="{DC3848C7-C191-16C8-2B0B-B49439C9A342}"/>
          </ac:spMkLst>
        </pc:spChg>
      </pc:sldChg>
      <pc:sldChg chg="modSp add mod">
        <pc:chgData name="PiedmontMediation Administration" userId="b72e6313e5045020" providerId="LiveId" clId="{4CFC4F61-286E-4AC2-A5E6-75FF6F39E9CE}" dt="2025-08-04T18:45:53.978" v="3251" actId="20577"/>
        <pc:sldMkLst>
          <pc:docMk/>
          <pc:sldMk cId="1360259424" sldId="310"/>
        </pc:sldMkLst>
        <pc:spChg chg="mod">
          <ac:chgData name="PiedmontMediation Administration" userId="b72e6313e5045020" providerId="LiveId" clId="{4CFC4F61-286E-4AC2-A5E6-75FF6F39E9CE}" dt="2025-08-04T17:08:04.445" v="1733" actId="20577"/>
          <ac:spMkLst>
            <pc:docMk/>
            <pc:sldMk cId="1360259424" sldId="310"/>
            <ac:spMk id="44" creationId="{C2B35F80-E42D-6A4E-8791-E047C28013B3}"/>
          </ac:spMkLst>
        </pc:spChg>
        <pc:spChg chg="mod">
          <ac:chgData name="PiedmontMediation Administration" userId="b72e6313e5045020" providerId="LiveId" clId="{4CFC4F61-286E-4AC2-A5E6-75FF6F39E9CE}" dt="2025-08-04T18:45:53.978" v="3251" actId="20577"/>
          <ac:spMkLst>
            <pc:docMk/>
            <pc:sldMk cId="1360259424" sldId="310"/>
            <ac:spMk id="46" creationId="{8AD6B9F0-B79E-AE37-704B-59F7252EAECE}"/>
          </ac:spMkLst>
        </pc:spChg>
      </pc:sldChg>
      <pc:sldChg chg="modSp add mod">
        <pc:chgData name="PiedmontMediation Administration" userId="b72e6313e5045020" providerId="LiveId" clId="{4CFC4F61-286E-4AC2-A5E6-75FF6F39E9CE}" dt="2025-08-04T18:45:58.786" v="3255" actId="27636"/>
        <pc:sldMkLst>
          <pc:docMk/>
          <pc:sldMk cId="896463348" sldId="311"/>
        </pc:sldMkLst>
        <pc:spChg chg="mod">
          <ac:chgData name="PiedmontMediation Administration" userId="b72e6313e5045020" providerId="LiveId" clId="{4CFC4F61-286E-4AC2-A5E6-75FF6F39E9CE}" dt="2025-08-04T17:20:09.540" v="2157" actId="20577"/>
          <ac:spMkLst>
            <pc:docMk/>
            <pc:sldMk cId="896463348" sldId="311"/>
            <ac:spMk id="44" creationId="{C6160C1B-0FBD-2A55-D912-362E295475BC}"/>
          </ac:spMkLst>
        </pc:spChg>
        <pc:spChg chg="mod">
          <ac:chgData name="PiedmontMediation Administration" userId="b72e6313e5045020" providerId="LiveId" clId="{4CFC4F61-286E-4AC2-A5E6-75FF6F39E9CE}" dt="2025-08-04T18:45:58.786" v="3255" actId="27636"/>
          <ac:spMkLst>
            <pc:docMk/>
            <pc:sldMk cId="896463348" sldId="311"/>
            <ac:spMk id="46" creationId="{ADC2C070-DB87-12C1-4D14-F3523E3F873B}"/>
          </ac:spMkLst>
        </pc:spChg>
      </pc:sldChg>
      <pc:sldChg chg="modSp add mod">
        <pc:chgData name="PiedmontMediation Administration" userId="b72e6313e5045020" providerId="LiveId" clId="{4CFC4F61-286E-4AC2-A5E6-75FF6F39E9CE}" dt="2025-08-04T18:46:03.722" v="3258" actId="20577"/>
        <pc:sldMkLst>
          <pc:docMk/>
          <pc:sldMk cId="113228652" sldId="312"/>
        </pc:sldMkLst>
        <pc:spChg chg="mod">
          <ac:chgData name="PiedmontMediation Administration" userId="b72e6313e5045020" providerId="LiveId" clId="{4CFC4F61-286E-4AC2-A5E6-75FF6F39E9CE}" dt="2025-08-04T18:38:05.460" v="3097" actId="313"/>
          <ac:spMkLst>
            <pc:docMk/>
            <pc:sldMk cId="113228652" sldId="312"/>
            <ac:spMk id="44" creationId="{5DDEAE7A-816C-E93D-A3D9-98B18CAD641A}"/>
          </ac:spMkLst>
        </pc:spChg>
        <pc:spChg chg="mod">
          <ac:chgData name="PiedmontMediation Administration" userId="b72e6313e5045020" providerId="LiveId" clId="{4CFC4F61-286E-4AC2-A5E6-75FF6F39E9CE}" dt="2025-08-04T18:46:03.722" v="3258" actId="20577"/>
          <ac:spMkLst>
            <pc:docMk/>
            <pc:sldMk cId="113228652" sldId="312"/>
            <ac:spMk id="46" creationId="{08F7783B-452A-0C0E-113D-2FA11DABC314}"/>
          </ac:spMkLst>
        </pc:spChg>
      </pc:sldChg>
      <pc:sldChg chg="addSp modSp add mod ord">
        <pc:chgData name="PiedmontMediation Administration" userId="b72e6313e5045020" providerId="LiveId" clId="{4CFC4F61-286E-4AC2-A5E6-75FF6F39E9CE}" dt="2025-08-04T19:31:21.183" v="4608" actId="255"/>
        <pc:sldMkLst>
          <pc:docMk/>
          <pc:sldMk cId="92536328" sldId="313"/>
        </pc:sldMkLst>
        <pc:spChg chg="mod">
          <ac:chgData name="PiedmontMediation Administration" userId="b72e6313e5045020" providerId="LiveId" clId="{4CFC4F61-286E-4AC2-A5E6-75FF6F39E9CE}" dt="2025-08-04T19:19:58.117" v="4283" actId="20577"/>
          <ac:spMkLst>
            <pc:docMk/>
            <pc:sldMk cId="92536328" sldId="313"/>
            <ac:spMk id="2" creationId="{0C1D5780-0B3C-BFF3-7E5A-A2B1A54B3929}"/>
          </ac:spMkLst>
        </pc:spChg>
        <pc:spChg chg="mod">
          <ac:chgData name="PiedmontMediation Administration" userId="b72e6313e5045020" providerId="LiveId" clId="{4CFC4F61-286E-4AC2-A5E6-75FF6F39E9CE}" dt="2025-08-04T19:31:21.183" v="4608" actId="255"/>
          <ac:spMkLst>
            <pc:docMk/>
            <pc:sldMk cId="92536328" sldId="313"/>
            <ac:spMk id="3" creationId="{D9F1818F-4509-A9BF-BFFB-6959A1CF829D}"/>
          </ac:spMkLst>
        </pc:spChg>
        <pc:spChg chg="add mod">
          <ac:chgData name="PiedmontMediation Administration" userId="b72e6313e5045020" providerId="LiveId" clId="{4CFC4F61-286E-4AC2-A5E6-75FF6F39E9CE}" dt="2025-08-04T18:39:57.908" v="3110" actId="207"/>
          <ac:spMkLst>
            <pc:docMk/>
            <pc:sldMk cId="92536328" sldId="313"/>
            <ac:spMk id="4" creationId="{F954AC53-104D-8209-960F-3FA2105F4F43}"/>
          </ac:spMkLst>
        </pc:spChg>
      </pc:sldChg>
      <pc:sldChg chg="addSp modSp add mod ord">
        <pc:chgData name="PiedmontMediation Administration" userId="b72e6313e5045020" providerId="LiveId" clId="{4CFC4F61-286E-4AC2-A5E6-75FF6F39E9CE}" dt="2025-08-04T19:15:46.616" v="4058" actId="20577"/>
        <pc:sldMkLst>
          <pc:docMk/>
          <pc:sldMk cId="2787899819" sldId="314"/>
        </pc:sldMkLst>
        <pc:spChg chg="mod">
          <ac:chgData name="PiedmontMediation Administration" userId="b72e6313e5045020" providerId="LiveId" clId="{4CFC4F61-286E-4AC2-A5E6-75FF6F39E9CE}" dt="2025-08-04T19:15:46.616" v="4058" actId="20577"/>
          <ac:spMkLst>
            <pc:docMk/>
            <pc:sldMk cId="2787899819" sldId="314"/>
            <ac:spMk id="2" creationId="{DFF6E34E-C6D9-DFFD-7E50-8E5E05E85216}"/>
          </ac:spMkLst>
        </pc:spChg>
        <pc:spChg chg="mod">
          <ac:chgData name="PiedmontMediation Administration" userId="b72e6313e5045020" providerId="LiveId" clId="{4CFC4F61-286E-4AC2-A5E6-75FF6F39E9CE}" dt="2025-08-04T19:15:34.382" v="4056" actId="255"/>
          <ac:spMkLst>
            <pc:docMk/>
            <pc:sldMk cId="2787899819" sldId="314"/>
            <ac:spMk id="3" creationId="{EFE2A24A-770B-3942-3D9A-D7CC0E944A57}"/>
          </ac:spMkLst>
        </pc:spChg>
        <pc:spChg chg="add mod">
          <ac:chgData name="PiedmontMediation Administration" userId="b72e6313e5045020" providerId="LiveId" clId="{4CFC4F61-286E-4AC2-A5E6-75FF6F39E9CE}" dt="2025-08-04T18:40:24.916" v="3116" actId="207"/>
          <ac:spMkLst>
            <pc:docMk/>
            <pc:sldMk cId="2787899819" sldId="314"/>
            <ac:spMk id="4" creationId="{41C0F68A-31C8-B0D6-AC5B-C06ED54096BE}"/>
          </ac:spMkLst>
        </pc:spChg>
      </pc:sldChg>
      <pc:sldChg chg="addSp modSp add mod ord">
        <pc:chgData name="PiedmontMediation Administration" userId="b72e6313e5045020" providerId="LiveId" clId="{4CFC4F61-286E-4AC2-A5E6-75FF6F39E9CE}" dt="2025-08-04T19:30:20.036" v="4607" actId="255"/>
        <pc:sldMkLst>
          <pc:docMk/>
          <pc:sldMk cId="110864762" sldId="315"/>
        </pc:sldMkLst>
        <pc:spChg chg="mod">
          <ac:chgData name="PiedmontMediation Administration" userId="b72e6313e5045020" providerId="LiveId" clId="{4CFC4F61-286E-4AC2-A5E6-75FF6F39E9CE}" dt="2025-08-04T19:30:20.036" v="4607" actId="255"/>
          <ac:spMkLst>
            <pc:docMk/>
            <pc:sldMk cId="110864762" sldId="315"/>
            <ac:spMk id="2" creationId="{5D0213F3-4281-B593-0C3F-4A90A14BEEC2}"/>
          </ac:spMkLst>
        </pc:spChg>
        <pc:spChg chg="mod">
          <ac:chgData name="PiedmontMediation Administration" userId="b72e6313e5045020" providerId="LiveId" clId="{4CFC4F61-286E-4AC2-A5E6-75FF6F39E9CE}" dt="2025-08-04T19:29:38.703" v="4572" actId="20577"/>
          <ac:spMkLst>
            <pc:docMk/>
            <pc:sldMk cId="110864762" sldId="315"/>
            <ac:spMk id="3" creationId="{36C74044-4B81-BC03-3DF8-7AA1665B183F}"/>
          </ac:spMkLst>
        </pc:spChg>
        <pc:spChg chg="add mod">
          <ac:chgData name="PiedmontMediation Administration" userId="b72e6313e5045020" providerId="LiveId" clId="{4CFC4F61-286E-4AC2-A5E6-75FF6F39E9CE}" dt="2025-08-04T18:40:50.427" v="3122" actId="207"/>
          <ac:spMkLst>
            <pc:docMk/>
            <pc:sldMk cId="110864762" sldId="315"/>
            <ac:spMk id="4" creationId="{E0F80CED-A722-DC1B-D045-4F1104458F57}"/>
          </ac:spMkLst>
        </pc:spChg>
      </pc:sldChg>
      <pc:sldChg chg="addSp modSp add mod ord">
        <pc:chgData name="PiedmontMediation Administration" userId="b72e6313e5045020" providerId="LiveId" clId="{4CFC4F61-286E-4AC2-A5E6-75FF6F39E9CE}" dt="2025-08-04T19:46:05.714" v="4967" actId="113"/>
        <pc:sldMkLst>
          <pc:docMk/>
          <pc:sldMk cId="2294187020" sldId="316"/>
        </pc:sldMkLst>
        <pc:spChg chg="mod">
          <ac:chgData name="PiedmontMediation Administration" userId="b72e6313e5045020" providerId="LiveId" clId="{4CFC4F61-286E-4AC2-A5E6-75FF6F39E9CE}" dt="2025-08-04T18:46:49.836" v="3287" actId="20577"/>
          <ac:spMkLst>
            <pc:docMk/>
            <pc:sldMk cId="2294187020" sldId="316"/>
            <ac:spMk id="2" creationId="{03C6D469-D8F8-DCFB-C82D-2B16ACDB42EE}"/>
          </ac:spMkLst>
        </pc:spChg>
        <pc:spChg chg="mod">
          <ac:chgData name="PiedmontMediation Administration" userId="b72e6313e5045020" providerId="LiveId" clId="{4CFC4F61-286E-4AC2-A5E6-75FF6F39E9CE}" dt="2025-08-04T19:46:05.714" v="4967" actId="113"/>
          <ac:spMkLst>
            <pc:docMk/>
            <pc:sldMk cId="2294187020" sldId="316"/>
            <ac:spMk id="3" creationId="{4387CEA3-FE25-027E-1D9A-174DE2BB6362}"/>
          </ac:spMkLst>
        </pc:spChg>
        <pc:spChg chg="add mod">
          <ac:chgData name="PiedmontMediation Administration" userId="b72e6313e5045020" providerId="LiveId" clId="{4CFC4F61-286E-4AC2-A5E6-75FF6F39E9CE}" dt="2025-08-04T18:41:39.544" v="3129" actId="113"/>
          <ac:spMkLst>
            <pc:docMk/>
            <pc:sldMk cId="2294187020" sldId="316"/>
            <ac:spMk id="4" creationId="{73168F9B-067A-5C44-EA63-640E92D6D551}"/>
          </ac:spMkLst>
        </pc:spChg>
      </pc:sldChg>
      <pc:sldChg chg="modSp add mod">
        <pc:chgData name="PiedmontMediation Administration" userId="b72e6313e5045020" providerId="LiveId" clId="{4CFC4F61-286E-4AC2-A5E6-75FF6F39E9CE}" dt="2025-08-04T19:45:39.029" v="4964" actId="1076"/>
        <pc:sldMkLst>
          <pc:docMk/>
          <pc:sldMk cId="373464059" sldId="317"/>
        </pc:sldMkLst>
        <pc:spChg chg="mod">
          <ac:chgData name="PiedmontMediation Administration" userId="b72e6313e5045020" providerId="LiveId" clId="{4CFC4F61-286E-4AC2-A5E6-75FF6F39E9CE}" dt="2025-08-04T18:47:25.491" v="3307" actId="20577"/>
          <ac:spMkLst>
            <pc:docMk/>
            <pc:sldMk cId="373464059" sldId="317"/>
            <ac:spMk id="2" creationId="{FEC103F5-B0A5-5E03-5EE1-5AD5C3429558}"/>
          </ac:spMkLst>
        </pc:spChg>
        <pc:spChg chg="mod">
          <ac:chgData name="PiedmontMediation Administration" userId="b72e6313e5045020" providerId="LiveId" clId="{4CFC4F61-286E-4AC2-A5E6-75FF6F39E9CE}" dt="2025-08-04T19:45:21.127" v="4963" actId="113"/>
          <ac:spMkLst>
            <pc:docMk/>
            <pc:sldMk cId="373464059" sldId="317"/>
            <ac:spMk id="6" creationId="{21DCEA0C-DC34-19D5-1DEF-87F23CF8954A}"/>
          </ac:spMkLst>
        </pc:spChg>
        <pc:spChg chg="mod">
          <ac:chgData name="PiedmontMediation Administration" userId="b72e6313e5045020" providerId="LiveId" clId="{4CFC4F61-286E-4AC2-A5E6-75FF6F39E9CE}" dt="2025-08-04T19:45:39.029" v="4964" actId="1076"/>
          <ac:spMkLst>
            <pc:docMk/>
            <pc:sldMk cId="373464059" sldId="317"/>
            <ac:spMk id="7" creationId="{56C5445A-55C8-AFFB-0312-75A3D55F29CA}"/>
          </ac:spMkLst>
        </pc:spChg>
      </pc:sldChg>
      <pc:sldChg chg="add del">
        <pc:chgData name="PiedmontMediation Administration" userId="b72e6313e5045020" providerId="LiveId" clId="{4CFC4F61-286E-4AC2-A5E6-75FF6F39E9CE}" dt="2025-08-03T21:01:22.979" v="415" actId="47"/>
        <pc:sldMkLst>
          <pc:docMk/>
          <pc:sldMk cId="631002099" sldId="317"/>
        </pc:sldMkLst>
      </pc:sldChg>
      <pc:sldChg chg="modSp add mod">
        <pc:chgData name="PiedmontMediation Administration" userId="b72e6313e5045020" providerId="LiveId" clId="{4CFC4F61-286E-4AC2-A5E6-75FF6F39E9CE}" dt="2025-08-04T19:53:26.124" v="5458" actId="27636"/>
        <pc:sldMkLst>
          <pc:docMk/>
          <pc:sldMk cId="1737949916" sldId="318"/>
        </pc:sldMkLst>
        <pc:spChg chg="mod">
          <ac:chgData name="PiedmontMediation Administration" userId="b72e6313e5045020" providerId="LiveId" clId="{4CFC4F61-286E-4AC2-A5E6-75FF6F39E9CE}" dt="2025-08-04T18:47:30.165" v="3310" actId="20577"/>
          <ac:spMkLst>
            <pc:docMk/>
            <pc:sldMk cId="1737949916" sldId="318"/>
            <ac:spMk id="2" creationId="{808A50DB-956E-1D8B-465A-2DAEA53D7873}"/>
          </ac:spMkLst>
        </pc:spChg>
        <pc:spChg chg="mod">
          <ac:chgData name="PiedmontMediation Administration" userId="b72e6313e5045020" providerId="LiveId" clId="{4CFC4F61-286E-4AC2-A5E6-75FF6F39E9CE}" dt="2025-08-04T19:53:26.124" v="5458" actId="27636"/>
          <ac:spMkLst>
            <pc:docMk/>
            <pc:sldMk cId="1737949916" sldId="318"/>
            <ac:spMk id="6" creationId="{5C3F6FC4-6653-C55D-94B1-2CB85658A15A}"/>
          </ac:spMkLst>
        </pc:spChg>
        <pc:spChg chg="mod">
          <ac:chgData name="PiedmontMediation Administration" userId="b72e6313e5045020" providerId="LiveId" clId="{4CFC4F61-286E-4AC2-A5E6-75FF6F39E9CE}" dt="2025-08-04T19:53:11.785" v="5454" actId="27636"/>
          <ac:spMkLst>
            <pc:docMk/>
            <pc:sldMk cId="1737949916" sldId="318"/>
            <ac:spMk id="7" creationId="{F6C99BA7-696C-318F-2C0B-EDD8B0E928AB}"/>
          </ac:spMkLst>
        </pc:spChg>
      </pc:sldChg>
      <pc:sldChg chg="modSp add mod">
        <pc:chgData name="PiedmontMediation Administration" userId="b72e6313e5045020" providerId="LiveId" clId="{4CFC4F61-286E-4AC2-A5E6-75FF6F39E9CE}" dt="2025-08-04T18:47:34.824" v="3313" actId="20577"/>
        <pc:sldMkLst>
          <pc:docMk/>
          <pc:sldMk cId="1174544771" sldId="319"/>
        </pc:sldMkLst>
        <pc:spChg chg="mod">
          <ac:chgData name="PiedmontMediation Administration" userId="b72e6313e5045020" providerId="LiveId" clId="{4CFC4F61-286E-4AC2-A5E6-75FF6F39E9CE}" dt="2025-08-04T18:47:34.824" v="3313" actId="20577"/>
          <ac:spMkLst>
            <pc:docMk/>
            <pc:sldMk cId="1174544771" sldId="319"/>
            <ac:spMk id="2" creationId="{DEDF40EC-CF4B-432E-E094-FF1BDA46C98D}"/>
          </ac:spMkLst>
        </pc:spChg>
        <pc:spChg chg="mod">
          <ac:chgData name="PiedmontMediation Administration" userId="b72e6313e5045020" providerId="LiveId" clId="{4CFC4F61-286E-4AC2-A5E6-75FF6F39E9CE}" dt="2025-08-04T17:25:47.331" v="2478" actId="20577"/>
          <ac:spMkLst>
            <pc:docMk/>
            <pc:sldMk cId="1174544771" sldId="319"/>
            <ac:spMk id="6" creationId="{CB0B33B9-334E-2D29-1C08-1EC1CDFED8F2}"/>
          </ac:spMkLst>
        </pc:spChg>
        <pc:spChg chg="mod">
          <ac:chgData name="PiedmontMediation Administration" userId="b72e6313e5045020" providerId="LiveId" clId="{4CFC4F61-286E-4AC2-A5E6-75FF6F39E9CE}" dt="2025-08-04T18:25:47.957" v="2632" actId="255"/>
          <ac:spMkLst>
            <pc:docMk/>
            <pc:sldMk cId="1174544771" sldId="319"/>
            <ac:spMk id="7" creationId="{F401924D-65F9-D5F4-AD36-3F433B71436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62CAB1C-0AA1-4053-A726-215D175850A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59F6F74-5F3D-4C2B-8AC5-73761B2FB26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6306CAD-01BF-4A36-89A1-76183660094C}" type="datetimeFigureOut">
              <a:rPr lang="en-US" smtClean="0"/>
              <a:t>8/4/2025</a:t>
            </a:fld>
            <a:endParaRPr lang="en-US" dirty="0"/>
          </a:p>
        </p:txBody>
      </p:sp>
      <p:sp>
        <p:nvSpPr>
          <p:cNvPr id="4" name="Footer Placeholder 3">
            <a:extLst>
              <a:ext uri="{FF2B5EF4-FFF2-40B4-BE49-F238E27FC236}">
                <a16:creationId xmlns:a16="http://schemas.microsoft.com/office/drawing/2014/main" id="{4D3774BE-A649-46E3-849C-B7115F8772E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EE0E8BA-5F10-4BE9-B74D-7AA6E4180CF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EBFECE9-3899-402D-9557-B34889DA2FFF}" type="slidenum">
              <a:rPr lang="en-US" smtClean="0"/>
              <a:t>‹#›</a:t>
            </a:fld>
            <a:endParaRPr lang="en-US" dirty="0"/>
          </a:p>
        </p:txBody>
      </p:sp>
    </p:spTree>
    <p:extLst>
      <p:ext uri="{BB962C8B-B14F-4D97-AF65-F5344CB8AC3E}">
        <p14:creationId xmlns:p14="http://schemas.microsoft.com/office/powerpoint/2010/main" val="39375944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B3ADA9-1F11-4760-8ADD-071EFA0A529A}" type="datetimeFigureOut">
              <a:rPr lang="en-US" smtClean="0"/>
              <a:t>8/4/2025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3784F3-2271-4F8D-A0BC-8F40E6849FE5}" type="slidenum">
              <a:rPr lang="en-US" smtClean="0"/>
              <a:t>‹#›</a:t>
            </a:fld>
            <a:endParaRPr lang="en-US" dirty="0"/>
          </a:p>
        </p:txBody>
      </p:sp>
    </p:spTree>
    <p:extLst>
      <p:ext uri="{BB962C8B-B14F-4D97-AF65-F5344CB8AC3E}">
        <p14:creationId xmlns:p14="http://schemas.microsoft.com/office/powerpoint/2010/main" val="1341245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3784F3-2271-4F8D-A0BC-8F40E6849FE5}" type="slidenum">
              <a:rPr lang="en-US" smtClean="0"/>
              <a:t>3</a:t>
            </a:fld>
            <a:endParaRPr lang="en-US" dirty="0"/>
          </a:p>
        </p:txBody>
      </p:sp>
    </p:spTree>
    <p:extLst>
      <p:ext uri="{BB962C8B-B14F-4D97-AF65-F5344CB8AC3E}">
        <p14:creationId xmlns:p14="http://schemas.microsoft.com/office/powerpoint/2010/main" val="3946910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728C741F-060F-4718-A57B-A1162A01F72C}"/>
              </a:ext>
            </a:extLst>
          </p:cNvPr>
          <p:cNvSpPr/>
          <p:nvPr userDrawn="1"/>
        </p:nvSpPr>
        <p:spPr>
          <a:xfrm>
            <a:off x="1709321" y="3425047"/>
            <a:ext cx="1719072" cy="1719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32C19AED-A027-4017-B01A-E1E6583F81C6}"/>
              </a:ext>
            </a:extLst>
          </p:cNvPr>
          <p:cNvSpPr/>
          <p:nvPr userDrawn="1"/>
        </p:nvSpPr>
        <p:spPr>
          <a:xfrm>
            <a:off x="1709321" y="1713063"/>
            <a:ext cx="1719072" cy="1719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E602CDF5-333B-4D96-98D8-CDFB79A8430E}"/>
              </a:ext>
            </a:extLst>
          </p:cNvPr>
          <p:cNvSpPr/>
          <p:nvPr userDrawn="1"/>
        </p:nvSpPr>
        <p:spPr>
          <a:xfrm>
            <a:off x="3431545" y="3425047"/>
            <a:ext cx="1719072" cy="1719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667E4DE3-DDB5-444E-86D9-7B201F0BFC0F}"/>
              </a:ext>
            </a:extLst>
          </p:cNvPr>
          <p:cNvSpPr/>
          <p:nvPr userDrawn="1"/>
        </p:nvSpPr>
        <p:spPr>
          <a:xfrm>
            <a:off x="0" y="3425047"/>
            <a:ext cx="1719072" cy="1719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C25C416-A3A2-4CF9-9532-2C0BFB51CFDF}"/>
              </a:ext>
            </a:extLst>
          </p:cNvPr>
          <p:cNvSpPr>
            <a:spLocks noGrp="1"/>
          </p:cNvSpPr>
          <p:nvPr>
            <p:ph type="ctrTitle"/>
          </p:nvPr>
        </p:nvSpPr>
        <p:spPr>
          <a:xfrm>
            <a:off x="5699577" y="640080"/>
            <a:ext cx="5724144" cy="3657600"/>
          </a:xfrm>
        </p:spPr>
        <p:txBody>
          <a:bodyPr lIns="0" anchor="b"/>
          <a:lstStyle>
            <a:lvl1pPr algn="l">
              <a:lnSpc>
                <a:spcPct val="80000"/>
              </a:lnSpc>
              <a:defRPr sz="5400" b="1">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43D32955-BB06-40DE-A14A-2170FD41AD52}"/>
              </a:ext>
            </a:extLst>
          </p:cNvPr>
          <p:cNvSpPr>
            <a:spLocks noGrp="1"/>
          </p:cNvSpPr>
          <p:nvPr>
            <p:ph type="subTitle" idx="1"/>
          </p:nvPr>
        </p:nvSpPr>
        <p:spPr>
          <a:xfrm>
            <a:off x="5699577" y="5577840"/>
            <a:ext cx="5724144" cy="472073"/>
          </a:xfrm>
        </p:spPr>
        <p:txBody>
          <a:bodyPr lIns="0">
            <a:normAutofit/>
          </a:bodyPr>
          <a:lstStyle>
            <a:lvl1pPr marL="0" indent="0" algn="l">
              <a:lnSpc>
                <a:spcPct val="100000"/>
              </a:lnSpc>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4" name="Picture Placeholder 53">
            <a:extLst>
              <a:ext uri="{FF2B5EF4-FFF2-40B4-BE49-F238E27FC236}">
                <a16:creationId xmlns:a16="http://schemas.microsoft.com/office/drawing/2014/main" id="{71082593-1DC5-43B5-947C-7963DD90EBD9}"/>
              </a:ext>
            </a:extLst>
          </p:cNvPr>
          <p:cNvSpPr>
            <a:spLocks noGrp="1"/>
          </p:cNvSpPr>
          <p:nvPr>
            <p:ph type="pic" sz="quarter" idx="16"/>
          </p:nvPr>
        </p:nvSpPr>
        <p:spPr>
          <a:xfrm>
            <a:off x="0" y="1719072"/>
            <a:ext cx="1719072" cy="1719072"/>
          </a:xfrm>
          <a:custGeom>
            <a:avLst/>
            <a:gdLst>
              <a:gd name="connsiteX0" fmla="*/ 0 w 1719072"/>
              <a:gd name="connsiteY0" fmla="*/ 0 h 1719072"/>
              <a:gd name="connsiteX1" fmla="*/ 1719072 w 1719072"/>
              <a:gd name="connsiteY1" fmla="*/ 0 h 1719072"/>
              <a:gd name="connsiteX2" fmla="*/ 1719072 w 1719072"/>
              <a:gd name="connsiteY2" fmla="*/ 1719072 h 1719072"/>
              <a:gd name="connsiteX3" fmla="*/ 0 w 1719072"/>
              <a:gd name="connsiteY3" fmla="*/ 1719072 h 1719072"/>
            </a:gdLst>
            <a:ahLst/>
            <a:cxnLst>
              <a:cxn ang="0">
                <a:pos x="connsiteX0" y="connsiteY0"/>
              </a:cxn>
              <a:cxn ang="0">
                <a:pos x="connsiteX1" y="connsiteY1"/>
              </a:cxn>
              <a:cxn ang="0">
                <a:pos x="connsiteX2" y="connsiteY2"/>
              </a:cxn>
              <a:cxn ang="0">
                <a:pos x="connsiteX3" y="connsiteY3"/>
              </a:cxn>
            </a:cxnLst>
            <a:rect l="l" t="t" r="r" b="b"/>
            <a:pathLst>
              <a:path w="1719072" h="1719072">
                <a:moveTo>
                  <a:pt x="0" y="0"/>
                </a:moveTo>
                <a:lnTo>
                  <a:pt x="1719072" y="0"/>
                </a:lnTo>
                <a:lnTo>
                  <a:pt x="1719072" y="1719072"/>
                </a:lnTo>
                <a:lnTo>
                  <a:pt x="0" y="1719072"/>
                </a:lnTo>
                <a:close/>
              </a:path>
            </a:pathLst>
          </a:custGeom>
        </p:spPr>
        <p:txBody>
          <a:bodyPr wrap="square">
            <a:noAutofit/>
          </a:bodyPr>
          <a:lstStyle>
            <a:lvl1pPr marL="0" indent="0" algn="ctr">
              <a:buNone/>
              <a:defRPr sz="1600">
                <a:solidFill>
                  <a:schemeClr val="bg1"/>
                </a:solidFill>
              </a:defRPr>
            </a:lvl1pPr>
          </a:lstStyle>
          <a:p>
            <a:endParaRPr lang="en-US" dirty="0"/>
          </a:p>
        </p:txBody>
      </p:sp>
      <p:sp>
        <p:nvSpPr>
          <p:cNvPr id="20" name="Rectangle 19">
            <a:extLst>
              <a:ext uri="{FF2B5EF4-FFF2-40B4-BE49-F238E27FC236}">
                <a16:creationId xmlns:a16="http://schemas.microsoft.com/office/drawing/2014/main" id="{0455E561-1242-4C3A-8D37-3138CA80547F}"/>
              </a:ext>
            </a:extLst>
          </p:cNvPr>
          <p:cNvSpPr/>
          <p:nvPr userDrawn="1"/>
        </p:nvSpPr>
        <p:spPr>
          <a:xfrm>
            <a:off x="3431545" y="1713063"/>
            <a:ext cx="1719072" cy="1719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1AFF298D-0F6B-4888-9B03-1FDDFE28B82B}"/>
              </a:ext>
            </a:extLst>
          </p:cNvPr>
          <p:cNvSpPr/>
          <p:nvPr userDrawn="1"/>
        </p:nvSpPr>
        <p:spPr>
          <a:xfrm>
            <a:off x="1709321" y="0"/>
            <a:ext cx="1719072" cy="1719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597D0707-6223-4E41-9E36-C3BF6C78CA4D}"/>
              </a:ext>
            </a:extLst>
          </p:cNvPr>
          <p:cNvSpPr/>
          <p:nvPr userDrawn="1"/>
        </p:nvSpPr>
        <p:spPr>
          <a:xfrm>
            <a:off x="1709321" y="5138928"/>
            <a:ext cx="1719072" cy="1719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4BE2D702-5FB5-4F75-B96D-4F210F10EA62}"/>
              </a:ext>
            </a:extLst>
          </p:cNvPr>
          <p:cNvSpPr/>
          <p:nvPr userDrawn="1"/>
        </p:nvSpPr>
        <p:spPr>
          <a:xfrm>
            <a:off x="0" y="0"/>
            <a:ext cx="1719072" cy="1719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2447C29C-1D94-4217-A4D7-E0E0A8CACEBC}"/>
              </a:ext>
            </a:extLst>
          </p:cNvPr>
          <p:cNvSpPr/>
          <p:nvPr userDrawn="1"/>
        </p:nvSpPr>
        <p:spPr>
          <a:xfrm>
            <a:off x="0" y="5138928"/>
            <a:ext cx="1719072" cy="1719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F95796F3-1FF2-4CB3-9A21-2FA42B0F739C}"/>
              </a:ext>
            </a:extLst>
          </p:cNvPr>
          <p:cNvSpPr/>
          <p:nvPr userDrawn="1"/>
        </p:nvSpPr>
        <p:spPr>
          <a:xfrm>
            <a:off x="5699578" y="5142220"/>
            <a:ext cx="628650" cy="18225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39CD7761-CC7A-FAFC-0198-8C666674D019}"/>
              </a:ext>
            </a:extLst>
          </p:cNvPr>
          <p:cNvSpPr/>
          <p:nvPr userDrawn="1"/>
        </p:nvSpPr>
        <p:spPr>
          <a:xfrm>
            <a:off x="3431545" y="0"/>
            <a:ext cx="1719072" cy="1719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27366219-E379-6451-33E4-F55572D09C01}"/>
              </a:ext>
            </a:extLst>
          </p:cNvPr>
          <p:cNvSpPr/>
          <p:nvPr userDrawn="1"/>
        </p:nvSpPr>
        <p:spPr>
          <a:xfrm>
            <a:off x="3431545" y="5144119"/>
            <a:ext cx="1719072" cy="1719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39583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2">
    <p:bg>
      <p:bgPr>
        <a:solidFill>
          <a:schemeClr val="accent4"/>
        </a:solidFill>
        <a:effectLst/>
      </p:bgPr>
    </p:bg>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3A0B6809-6EF5-4C1C-AE26-93D43D084EE4}"/>
              </a:ext>
            </a:extLst>
          </p:cNvPr>
          <p:cNvSpPr/>
          <p:nvPr userDrawn="1"/>
        </p:nvSpPr>
        <p:spPr>
          <a:xfrm>
            <a:off x="0" y="2560320"/>
            <a:ext cx="12192000" cy="4297680"/>
          </a:xfrm>
          <a:prstGeom prst="rect">
            <a:avLst/>
          </a:prstGeom>
          <a:solidFill>
            <a:schemeClr val="accent3"/>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A9801717-EC04-4D9F-BE50-E726ECAC1136}"/>
              </a:ext>
            </a:extLst>
          </p:cNvPr>
          <p:cNvSpPr/>
          <p:nvPr userDrawn="1"/>
        </p:nvSpPr>
        <p:spPr>
          <a:xfrm>
            <a:off x="5017194"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F1841E8-8EE7-488E-B7DD-D1F23F79128D}"/>
              </a:ext>
            </a:extLst>
          </p:cNvPr>
          <p:cNvSpPr/>
          <p:nvPr userDrawn="1"/>
        </p:nvSpPr>
        <p:spPr>
          <a:xfrm>
            <a:off x="4300452"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44AEF00F-18B6-43AC-BF54-3B4939890FE1}"/>
              </a:ext>
            </a:extLst>
          </p:cNvPr>
          <p:cNvSpPr/>
          <p:nvPr userDrawn="1"/>
        </p:nvSpPr>
        <p:spPr>
          <a:xfrm>
            <a:off x="5375565"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BC54B6B-8A0E-422F-B2FF-A68441C16904}"/>
              </a:ext>
            </a:extLst>
          </p:cNvPr>
          <p:cNvSpPr/>
          <p:nvPr userDrawn="1"/>
        </p:nvSpPr>
        <p:spPr>
          <a:xfrm>
            <a:off x="3583710"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1602B99D-D623-4FE2-BDFD-A23B43BEBBDD}"/>
              </a:ext>
            </a:extLst>
          </p:cNvPr>
          <p:cNvSpPr/>
          <p:nvPr userDrawn="1"/>
        </p:nvSpPr>
        <p:spPr>
          <a:xfrm>
            <a:off x="2866968"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F4892CE3-43B8-4AF7-8E2E-1E5C2045F89A}"/>
              </a:ext>
            </a:extLst>
          </p:cNvPr>
          <p:cNvSpPr/>
          <p:nvPr userDrawn="1"/>
        </p:nvSpPr>
        <p:spPr>
          <a:xfrm>
            <a:off x="2150226"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53C5002F-39B4-49E5-B179-A5F9A322772D}"/>
              </a:ext>
            </a:extLst>
          </p:cNvPr>
          <p:cNvSpPr/>
          <p:nvPr userDrawn="1"/>
        </p:nvSpPr>
        <p:spPr>
          <a:xfrm>
            <a:off x="3225339" y="2467783"/>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8847AC63-E8C8-47EF-BDEA-DF587155527B}"/>
              </a:ext>
            </a:extLst>
          </p:cNvPr>
          <p:cNvSpPr/>
          <p:nvPr userDrawn="1"/>
        </p:nvSpPr>
        <p:spPr>
          <a:xfrm>
            <a:off x="1791855"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8EAD15DF-3882-4D15-8A5D-B08B7A32A9B0}"/>
              </a:ext>
            </a:extLst>
          </p:cNvPr>
          <p:cNvSpPr/>
          <p:nvPr userDrawn="1"/>
        </p:nvSpPr>
        <p:spPr>
          <a:xfrm>
            <a:off x="1433484"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73A3B466-F022-4299-8575-4347D62E5ADB}"/>
              </a:ext>
            </a:extLst>
          </p:cNvPr>
          <p:cNvSpPr/>
          <p:nvPr userDrawn="1"/>
        </p:nvSpPr>
        <p:spPr>
          <a:xfrm>
            <a:off x="6092307"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7103BE58-6B70-49F5-8283-BF3B0B35E1D7}"/>
              </a:ext>
            </a:extLst>
          </p:cNvPr>
          <p:cNvSpPr/>
          <p:nvPr userDrawn="1"/>
        </p:nvSpPr>
        <p:spPr>
          <a:xfrm>
            <a:off x="358371" y="2467783"/>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865F4154-50AA-4593-A86B-2A7A582D30AA}"/>
              </a:ext>
            </a:extLst>
          </p:cNvPr>
          <p:cNvSpPr/>
          <p:nvPr userDrawn="1"/>
        </p:nvSpPr>
        <p:spPr>
          <a:xfrm>
            <a:off x="4658823"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F635667C-FE54-4C6C-81D2-C117F6848A7C}"/>
              </a:ext>
            </a:extLst>
          </p:cNvPr>
          <p:cNvSpPr/>
          <p:nvPr userDrawn="1"/>
        </p:nvSpPr>
        <p:spPr>
          <a:xfrm>
            <a:off x="1075113"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2B327EE7-DDE6-4725-9791-0909802594D4}"/>
              </a:ext>
            </a:extLst>
          </p:cNvPr>
          <p:cNvSpPr/>
          <p:nvPr userDrawn="1"/>
        </p:nvSpPr>
        <p:spPr>
          <a:xfrm>
            <a:off x="2508597"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E880683C-A1F9-41B4-92B6-6690A542A9CA}"/>
              </a:ext>
            </a:extLst>
          </p:cNvPr>
          <p:cNvSpPr/>
          <p:nvPr userDrawn="1"/>
        </p:nvSpPr>
        <p:spPr>
          <a:xfrm>
            <a:off x="716742" y="2467783"/>
            <a:ext cx="365760"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0BF012F1-D588-4F57-88B5-6F5532BADA92}"/>
              </a:ext>
            </a:extLst>
          </p:cNvPr>
          <p:cNvSpPr/>
          <p:nvPr userDrawn="1"/>
        </p:nvSpPr>
        <p:spPr>
          <a:xfrm>
            <a:off x="0"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503FFB96-6B81-475C-995F-610FEC231FEE}"/>
              </a:ext>
            </a:extLst>
          </p:cNvPr>
          <p:cNvSpPr/>
          <p:nvPr userDrawn="1"/>
        </p:nvSpPr>
        <p:spPr>
          <a:xfrm>
            <a:off x="5733936" y="2467783"/>
            <a:ext cx="36576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3069B2B0-3E3B-4E71-8023-5CEF05BF4DF3}"/>
              </a:ext>
            </a:extLst>
          </p:cNvPr>
          <p:cNvSpPr/>
          <p:nvPr userDrawn="1"/>
        </p:nvSpPr>
        <p:spPr>
          <a:xfrm>
            <a:off x="3942081" y="2467783"/>
            <a:ext cx="365760"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8088EB2E-CD96-47B9-A63A-8D18CCA89512}"/>
              </a:ext>
            </a:extLst>
          </p:cNvPr>
          <p:cNvSpPr/>
          <p:nvPr userDrawn="1"/>
        </p:nvSpPr>
        <p:spPr>
          <a:xfrm>
            <a:off x="11467872"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9338708E-067F-4FA9-BA12-1C4EA2B37A63}"/>
              </a:ext>
            </a:extLst>
          </p:cNvPr>
          <p:cNvSpPr/>
          <p:nvPr userDrawn="1"/>
        </p:nvSpPr>
        <p:spPr>
          <a:xfrm>
            <a:off x="10751130"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E35FFEA-E06D-408B-A778-0B32F03EFF9F}"/>
              </a:ext>
            </a:extLst>
          </p:cNvPr>
          <p:cNvSpPr/>
          <p:nvPr userDrawn="1"/>
        </p:nvSpPr>
        <p:spPr>
          <a:xfrm>
            <a:off x="11826240"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EA48561E-6688-489C-BA9B-9C5D3AD90706}"/>
              </a:ext>
            </a:extLst>
          </p:cNvPr>
          <p:cNvSpPr/>
          <p:nvPr userDrawn="1"/>
        </p:nvSpPr>
        <p:spPr>
          <a:xfrm>
            <a:off x="10034388"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9D6BE74A-DCDC-4736-A000-7680D880DF04}"/>
              </a:ext>
            </a:extLst>
          </p:cNvPr>
          <p:cNvSpPr/>
          <p:nvPr userDrawn="1"/>
        </p:nvSpPr>
        <p:spPr>
          <a:xfrm>
            <a:off x="9317646"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5030A29-CB1B-4217-961C-E14F3593D004}"/>
              </a:ext>
            </a:extLst>
          </p:cNvPr>
          <p:cNvSpPr/>
          <p:nvPr userDrawn="1"/>
        </p:nvSpPr>
        <p:spPr>
          <a:xfrm>
            <a:off x="8600904"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D0C4995-9291-4EC8-9EE7-99138E697D86}"/>
              </a:ext>
            </a:extLst>
          </p:cNvPr>
          <p:cNvSpPr/>
          <p:nvPr userDrawn="1"/>
        </p:nvSpPr>
        <p:spPr>
          <a:xfrm>
            <a:off x="9676017"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F3F7B342-9394-4E5F-BE39-DC03310AD81F}"/>
              </a:ext>
            </a:extLst>
          </p:cNvPr>
          <p:cNvSpPr/>
          <p:nvPr userDrawn="1"/>
        </p:nvSpPr>
        <p:spPr>
          <a:xfrm>
            <a:off x="8242533"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9D4940C5-39A1-40E8-8A26-EDA81A5FF6E2}"/>
              </a:ext>
            </a:extLst>
          </p:cNvPr>
          <p:cNvSpPr/>
          <p:nvPr userDrawn="1"/>
        </p:nvSpPr>
        <p:spPr>
          <a:xfrm>
            <a:off x="7884162"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0F268A38-2DB0-40ED-A3BD-7B0DBF3DC185}"/>
              </a:ext>
            </a:extLst>
          </p:cNvPr>
          <p:cNvSpPr/>
          <p:nvPr userDrawn="1"/>
        </p:nvSpPr>
        <p:spPr>
          <a:xfrm>
            <a:off x="6809049" y="2467783"/>
            <a:ext cx="36576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9222658B-4E93-40D4-8683-4BFDB7FD28AC}"/>
              </a:ext>
            </a:extLst>
          </p:cNvPr>
          <p:cNvSpPr/>
          <p:nvPr userDrawn="1"/>
        </p:nvSpPr>
        <p:spPr>
          <a:xfrm>
            <a:off x="11109501"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CE94E203-4D9D-4315-811B-6AEBDA949895}"/>
              </a:ext>
            </a:extLst>
          </p:cNvPr>
          <p:cNvSpPr/>
          <p:nvPr userDrawn="1"/>
        </p:nvSpPr>
        <p:spPr>
          <a:xfrm>
            <a:off x="7525791"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958DF5A4-693E-486D-BAB8-69D0BDAE74CE}"/>
              </a:ext>
            </a:extLst>
          </p:cNvPr>
          <p:cNvSpPr/>
          <p:nvPr userDrawn="1"/>
        </p:nvSpPr>
        <p:spPr>
          <a:xfrm>
            <a:off x="8959275" y="2467783"/>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2FBA4F83-ED0B-439D-983D-DBBFB23D2612}"/>
              </a:ext>
            </a:extLst>
          </p:cNvPr>
          <p:cNvSpPr/>
          <p:nvPr userDrawn="1"/>
        </p:nvSpPr>
        <p:spPr>
          <a:xfrm>
            <a:off x="7167420"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3EB3F76F-9FC5-454E-9B4F-C471289878CD}"/>
              </a:ext>
            </a:extLst>
          </p:cNvPr>
          <p:cNvSpPr/>
          <p:nvPr userDrawn="1"/>
        </p:nvSpPr>
        <p:spPr>
          <a:xfrm>
            <a:off x="6450678"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91B303D9-4182-4C78-A463-7ED50F26193B}"/>
              </a:ext>
            </a:extLst>
          </p:cNvPr>
          <p:cNvSpPr/>
          <p:nvPr userDrawn="1"/>
        </p:nvSpPr>
        <p:spPr>
          <a:xfrm>
            <a:off x="10392759" y="2467783"/>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841248" y="548640"/>
            <a:ext cx="10515600" cy="1463040"/>
          </a:xfrm>
        </p:spPr>
        <p:txBody>
          <a:bodyPr anchor="ctr">
            <a:normAutofit/>
          </a:bodyPr>
          <a:lstStyle>
            <a:lvl1pPr marL="0" algn="ctr" defTabSz="914400" rtl="0" eaLnBrk="1" latinLnBrk="0" hangingPunct="1">
              <a:lnSpc>
                <a:spcPct val="90000"/>
              </a:lnSpc>
              <a:spcBef>
                <a:spcPct val="0"/>
              </a:spcBef>
              <a:buNone/>
              <a:defRPr lang="en-US" sz="3600" b="1" kern="1200" dirty="0">
                <a:solidFill>
                  <a:schemeClr val="bg1"/>
                </a:solidFill>
                <a:latin typeface="+mj-lt"/>
                <a:ea typeface="+mj-ea"/>
                <a:cs typeface="+mj-cs"/>
              </a:defRPr>
            </a:lvl1pPr>
          </a:lstStyle>
          <a:p>
            <a:r>
              <a:rPr lang="en-US" dirty="0"/>
              <a:t>Click to edit Master title </a:t>
            </a:r>
          </a:p>
        </p:txBody>
      </p:sp>
      <p:sp>
        <p:nvSpPr>
          <p:cNvPr id="8" name="Content Placeholder 4">
            <a:extLst>
              <a:ext uri="{FF2B5EF4-FFF2-40B4-BE49-F238E27FC236}">
                <a16:creationId xmlns:a16="http://schemas.microsoft.com/office/drawing/2014/main" id="{F8AE114F-BA87-536C-036A-0DB6E0BE7D3D}"/>
              </a:ext>
            </a:extLst>
          </p:cNvPr>
          <p:cNvSpPr>
            <a:spLocks noGrp="1"/>
          </p:cNvSpPr>
          <p:nvPr>
            <p:ph sz="quarter" idx="11"/>
          </p:nvPr>
        </p:nvSpPr>
        <p:spPr>
          <a:xfrm>
            <a:off x="841248" y="3429000"/>
            <a:ext cx="10515600" cy="2660904"/>
          </a:xfrm>
        </p:spPr>
        <p:txBody>
          <a:bodyPr anchor="t">
            <a:normAutofit/>
          </a:bodyPr>
          <a:lstStyle>
            <a:lvl1pPr marL="0" indent="0">
              <a:spcBef>
                <a:spcPts val="1600"/>
              </a:spcBef>
              <a:buNone/>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4" name="Date Placeholder 3">
            <a:extLst>
              <a:ext uri="{FF2B5EF4-FFF2-40B4-BE49-F238E27FC236}">
                <a16:creationId xmlns:a16="http://schemas.microsoft.com/office/drawing/2014/main" id="{403A449B-E2DB-41B6-A150-A5C66BE78D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accent1">
                    <a:lumMod val="20000"/>
                    <a:lumOff val="80000"/>
                  </a:schemeClr>
                </a:solidFill>
              </a:defRPr>
            </a:lvl1pPr>
          </a:lstStyle>
          <a:p>
            <a:endParaRPr lang="en-US" dirty="0"/>
          </a:p>
        </p:txBody>
      </p:sp>
      <p:sp>
        <p:nvSpPr>
          <p:cNvPr id="75" name="Footer Placeholder 4">
            <a:extLst>
              <a:ext uri="{FF2B5EF4-FFF2-40B4-BE49-F238E27FC236}">
                <a16:creationId xmlns:a16="http://schemas.microsoft.com/office/drawing/2014/main" id="{1D45A931-0FDA-46B3-A78A-EDB46C29F3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accent4">
                    <a:lumMod val="20000"/>
                    <a:lumOff val="80000"/>
                  </a:schemeClr>
                </a:solidFill>
              </a:defRPr>
            </a:lvl1pPr>
          </a:lstStyle>
          <a:p>
            <a:r>
              <a:rPr lang="en-US"/>
              <a:t>RYCNC 2025</a:t>
            </a:r>
            <a:endParaRPr lang="en-US" dirty="0"/>
          </a:p>
        </p:txBody>
      </p:sp>
      <p:sp>
        <p:nvSpPr>
          <p:cNvPr id="76" name="Slide Number Placeholder 5">
            <a:extLst>
              <a:ext uri="{FF2B5EF4-FFF2-40B4-BE49-F238E27FC236}">
                <a16:creationId xmlns:a16="http://schemas.microsoft.com/office/drawing/2014/main" id="{43592334-BF43-483B-9ED5-B96DF770B5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3">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497788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framed picture right">
    <p:bg>
      <p:bgPr>
        <a:solidFill>
          <a:schemeClr val="accent3"/>
        </a:solidFill>
        <a:effectLst/>
      </p:bgPr>
    </p:bg>
    <p:spTree>
      <p:nvGrpSpPr>
        <p:cNvPr id="1" name=""/>
        <p:cNvGrpSpPr/>
        <p:nvPr/>
      </p:nvGrpSpPr>
      <p:grpSpPr>
        <a:xfrm>
          <a:off x="0" y="0"/>
          <a:ext cx="0" cy="0"/>
          <a:chOff x="0" y="0"/>
          <a:chExt cx="0" cy="0"/>
        </a:xfrm>
      </p:grpSpPr>
      <p:grpSp>
        <p:nvGrpSpPr>
          <p:cNvPr id="88" name="Group 87">
            <a:extLst>
              <a:ext uri="{FF2B5EF4-FFF2-40B4-BE49-F238E27FC236}">
                <a16:creationId xmlns:a16="http://schemas.microsoft.com/office/drawing/2014/main" id="{7C6E89C2-2ED7-7FA0-F7A7-A1AA6CAFBEB1}"/>
              </a:ext>
            </a:extLst>
          </p:cNvPr>
          <p:cNvGrpSpPr/>
          <p:nvPr userDrawn="1"/>
        </p:nvGrpSpPr>
        <p:grpSpPr>
          <a:xfrm>
            <a:off x="6435408" y="0"/>
            <a:ext cx="5756592" cy="6858000"/>
            <a:chOff x="0" y="0"/>
            <a:chExt cx="5756592" cy="6858000"/>
          </a:xfrm>
        </p:grpSpPr>
        <p:sp>
          <p:nvSpPr>
            <p:cNvPr id="90" name="Rectangle 89">
              <a:extLst>
                <a:ext uri="{FF2B5EF4-FFF2-40B4-BE49-F238E27FC236}">
                  <a16:creationId xmlns:a16="http://schemas.microsoft.com/office/drawing/2014/main" id="{DF531A4F-5859-8280-283D-F2A36E01E1E4}"/>
                </a:ext>
              </a:extLst>
            </p:cNvPr>
            <p:cNvSpPr/>
            <p:nvPr userDrawn="1"/>
          </p:nvSpPr>
          <p:spPr>
            <a:xfrm>
              <a:off x="0" y="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Rectangle 91">
              <a:extLst>
                <a:ext uri="{FF2B5EF4-FFF2-40B4-BE49-F238E27FC236}">
                  <a16:creationId xmlns:a16="http://schemas.microsoft.com/office/drawing/2014/main" id="{9276A229-3B0B-4D61-4634-93B9ECBCAE53}"/>
                </a:ext>
              </a:extLst>
            </p:cNvPr>
            <p:cNvSpPr/>
            <p:nvPr userDrawn="1"/>
          </p:nvSpPr>
          <p:spPr>
            <a:xfrm>
              <a:off x="0" y="572886"/>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Rectangle 93">
              <a:extLst>
                <a:ext uri="{FF2B5EF4-FFF2-40B4-BE49-F238E27FC236}">
                  <a16:creationId xmlns:a16="http://schemas.microsoft.com/office/drawing/2014/main" id="{2B3A5571-40C8-C50E-BF04-C6E5D2092EBE}"/>
                </a:ext>
              </a:extLst>
            </p:cNvPr>
            <p:cNvSpPr/>
            <p:nvPr userDrawn="1"/>
          </p:nvSpPr>
          <p:spPr>
            <a:xfrm>
              <a:off x="0" y="1145772"/>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Rectangle 95">
              <a:extLst>
                <a:ext uri="{FF2B5EF4-FFF2-40B4-BE49-F238E27FC236}">
                  <a16:creationId xmlns:a16="http://schemas.microsoft.com/office/drawing/2014/main" id="{05DC640C-1596-C8D8-400C-EAEFC737F82F}"/>
                </a:ext>
              </a:extLst>
            </p:cNvPr>
            <p:cNvSpPr/>
            <p:nvPr userDrawn="1"/>
          </p:nvSpPr>
          <p:spPr>
            <a:xfrm>
              <a:off x="0" y="1718658"/>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Rectangle 97">
              <a:extLst>
                <a:ext uri="{FF2B5EF4-FFF2-40B4-BE49-F238E27FC236}">
                  <a16:creationId xmlns:a16="http://schemas.microsoft.com/office/drawing/2014/main" id="{42D8BCCF-9365-1247-2C73-827E5376E349}"/>
                </a:ext>
              </a:extLst>
            </p:cNvPr>
            <p:cNvSpPr/>
            <p:nvPr userDrawn="1"/>
          </p:nvSpPr>
          <p:spPr>
            <a:xfrm>
              <a:off x="0" y="2291544"/>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Rectangle 99">
              <a:extLst>
                <a:ext uri="{FF2B5EF4-FFF2-40B4-BE49-F238E27FC236}">
                  <a16:creationId xmlns:a16="http://schemas.microsoft.com/office/drawing/2014/main" id="{81C8F923-3F3C-E987-B8B3-F119CE985042}"/>
                </a:ext>
              </a:extLst>
            </p:cNvPr>
            <p:cNvSpPr/>
            <p:nvPr userDrawn="1"/>
          </p:nvSpPr>
          <p:spPr>
            <a:xfrm>
              <a:off x="0" y="286443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a:extLst>
                <a:ext uri="{FF2B5EF4-FFF2-40B4-BE49-F238E27FC236}">
                  <a16:creationId xmlns:a16="http://schemas.microsoft.com/office/drawing/2014/main" id="{3D066BAF-F58A-E4F5-A2F4-BE52AFFF5402}"/>
                </a:ext>
              </a:extLst>
            </p:cNvPr>
            <p:cNvSpPr/>
            <p:nvPr userDrawn="1"/>
          </p:nvSpPr>
          <p:spPr>
            <a:xfrm>
              <a:off x="0" y="3437316"/>
              <a:ext cx="576072" cy="576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Rectangle 103">
              <a:extLst>
                <a:ext uri="{FF2B5EF4-FFF2-40B4-BE49-F238E27FC236}">
                  <a16:creationId xmlns:a16="http://schemas.microsoft.com/office/drawing/2014/main" id="{D1A65B79-00CC-4E7F-6ADD-C1C522D5991F}"/>
                </a:ext>
              </a:extLst>
            </p:cNvPr>
            <p:cNvSpPr/>
            <p:nvPr userDrawn="1"/>
          </p:nvSpPr>
          <p:spPr>
            <a:xfrm>
              <a:off x="0" y="4010202"/>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a:extLst>
                <a:ext uri="{FF2B5EF4-FFF2-40B4-BE49-F238E27FC236}">
                  <a16:creationId xmlns:a16="http://schemas.microsoft.com/office/drawing/2014/main" id="{92F228F0-A0C5-1E42-90FA-0C35E6F017E0}"/>
                </a:ext>
              </a:extLst>
            </p:cNvPr>
            <p:cNvSpPr/>
            <p:nvPr userDrawn="1"/>
          </p:nvSpPr>
          <p:spPr>
            <a:xfrm>
              <a:off x="0" y="458308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a:extLst>
                <a:ext uri="{FF2B5EF4-FFF2-40B4-BE49-F238E27FC236}">
                  <a16:creationId xmlns:a16="http://schemas.microsoft.com/office/drawing/2014/main" id="{B572AEC6-E693-00C7-831E-4C81BC561997}"/>
                </a:ext>
              </a:extLst>
            </p:cNvPr>
            <p:cNvSpPr/>
            <p:nvPr userDrawn="1"/>
          </p:nvSpPr>
          <p:spPr>
            <a:xfrm>
              <a:off x="0" y="5155974"/>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a:extLst>
                <a:ext uri="{FF2B5EF4-FFF2-40B4-BE49-F238E27FC236}">
                  <a16:creationId xmlns:a16="http://schemas.microsoft.com/office/drawing/2014/main" id="{17EF1E63-B8BE-1CF0-C1A3-FBF41DDF1120}"/>
                </a:ext>
              </a:extLst>
            </p:cNvPr>
            <p:cNvSpPr/>
            <p:nvPr userDrawn="1"/>
          </p:nvSpPr>
          <p:spPr>
            <a:xfrm>
              <a:off x="0" y="572886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Rectangle 109">
              <a:extLst>
                <a:ext uri="{FF2B5EF4-FFF2-40B4-BE49-F238E27FC236}">
                  <a16:creationId xmlns:a16="http://schemas.microsoft.com/office/drawing/2014/main" id="{FB21B3EF-486D-7B46-5AB9-477370C2C662}"/>
                </a:ext>
              </a:extLst>
            </p:cNvPr>
            <p:cNvSpPr/>
            <p:nvPr userDrawn="1"/>
          </p:nvSpPr>
          <p:spPr>
            <a:xfrm>
              <a:off x="0"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a:extLst>
                <a:ext uri="{FF2B5EF4-FFF2-40B4-BE49-F238E27FC236}">
                  <a16:creationId xmlns:a16="http://schemas.microsoft.com/office/drawing/2014/main" id="{F06A0AF5-2117-AC7A-5EAF-7C1EAE885F78}"/>
                </a:ext>
              </a:extLst>
            </p:cNvPr>
            <p:cNvSpPr/>
            <p:nvPr userDrawn="1"/>
          </p:nvSpPr>
          <p:spPr>
            <a:xfrm>
              <a:off x="571944" y="0"/>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a:extLst>
                <a:ext uri="{FF2B5EF4-FFF2-40B4-BE49-F238E27FC236}">
                  <a16:creationId xmlns:a16="http://schemas.microsoft.com/office/drawing/2014/main" id="{20C148D7-FEDD-C145-64C9-FA153FF9F174}"/>
                </a:ext>
              </a:extLst>
            </p:cNvPr>
            <p:cNvSpPr/>
            <p:nvPr userDrawn="1"/>
          </p:nvSpPr>
          <p:spPr>
            <a:xfrm>
              <a:off x="1148016" y="0"/>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Rectangle 112">
              <a:extLst>
                <a:ext uri="{FF2B5EF4-FFF2-40B4-BE49-F238E27FC236}">
                  <a16:creationId xmlns:a16="http://schemas.microsoft.com/office/drawing/2014/main" id="{CA5B4712-C918-044A-19A1-B398B3AE3F74}"/>
                </a:ext>
              </a:extLst>
            </p:cNvPr>
            <p:cNvSpPr/>
            <p:nvPr userDrawn="1"/>
          </p:nvSpPr>
          <p:spPr>
            <a:xfrm>
              <a:off x="1724088" y="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a:extLst>
                <a:ext uri="{FF2B5EF4-FFF2-40B4-BE49-F238E27FC236}">
                  <a16:creationId xmlns:a16="http://schemas.microsoft.com/office/drawing/2014/main" id="{69DEFA8C-AF47-EC6F-C083-7183C0209D12}"/>
                </a:ext>
              </a:extLst>
            </p:cNvPr>
            <p:cNvSpPr/>
            <p:nvPr userDrawn="1"/>
          </p:nvSpPr>
          <p:spPr>
            <a:xfrm>
              <a:off x="2300160" y="0"/>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114">
              <a:extLst>
                <a:ext uri="{FF2B5EF4-FFF2-40B4-BE49-F238E27FC236}">
                  <a16:creationId xmlns:a16="http://schemas.microsoft.com/office/drawing/2014/main" id="{A993076E-6CD9-216A-5F58-22C2C7ADEF67}"/>
                </a:ext>
              </a:extLst>
            </p:cNvPr>
            <p:cNvSpPr/>
            <p:nvPr userDrawn="1"/>
          </p:nvSpPr>
          <p:spPr>
            <a:xfrm>
              <a:off x="2876232" y="0"/>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115">
              <a:extLst>
                <a:ext uri="{FF2B5EF4-FFF2-40B4-BE49-F238E27FC236}">
                  <a16:creationId xmlns:a16="http://schemas.microsoft.com/office/drawing/2014/main" id="{DA5C1380-678D-70A3-24F8-33D448A27CC9}"/>
                </a:ext>
              </a:extLst>
            </p:cNvPr>
            <p:cNvSpPr/>
            <p:nvPr userDrawn="1"/>
          </p:nvSpPr>
          <p:spPr>
            <a:xfrm>
              <a:off x="3452304" y="0"/>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116">
              <a:extLst>
                <a:ext uri="{FF2B5EF4-FFF2-40B4-BE49-F238E27FC236}">
                  <a16:creationId xmlns:a16="http://schemas.microsoft.com/office/drawing/2014/main" id="{5FF8DAAF-846A-991B-563F-2A508FC9F6FB}"/>
                </a:ext>
              </a:extLst>
            </p:cNvPr>
            <p:cNvSpPr/>
            <p:nvPr userDrawn="1"/>
          </p:nvSpPr>
          <p:spPr>
            <a:xfrm>
              <a:off x="4028376" y="0"/>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Rectangle 117">
              <a:extLst>
                <a:ext uri="{FF2B5EF4-FFF2-40B4-BE49-F238E27FC236}">
                  <a16:creationId xmlns:a16="http://schemas.microsoft.com/office/drawing/2014/main" id="{2A8F5DF9-A7F2-8D3A-72BC-B39F56902E7E}"/>
                </a:ext>
              </a:extLst>
            </p:cNvPr>
            <p:cNvSpPr/>
            <p:nvPr userDrawn="1"/>
          </p:nvSpPr>
          <p:spPr>
            <a:xfrm>
              <a:off x="4604448" y="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Rectangle 118">
              <a:extLst>
                <a:ext uri="{FF2B5EF4-FFF2-40B4-BE49-F238E27FC236}">
                  <a16:creationId xmlns:a16="http://schemas.microsoft.com/office/drawing/2014/main" id="{AB4BD578-6D5A-07C0-CD83-94645FAB9130}"/>
                </a:ext>
              </a:extLst>
            </p:cNvPr>
            <p:cNvSpPr/>
            <p:nvPr userDrawn="1"/>
          </p:nvSpPr>
          <p:spPr>
            <a:xfrm>
              <a:off x="5180520" y="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Rectangle 119">
              <a:extLst>
                <a:ext uri="{FF2B5EF4-FFF2-40B4-BE49-F238E27FC236}">
                  <a16:creationId xmlns:a16="http://schemas.microsoft.com/office/drawing/2014/main" id="{93C82D37-6362-5177-0C99-FAE0B742CD41}"/>
                </a:ext>
              </a:extLst>
            </p:cNvPr>
            <p:cNvSpPr/>
            <p:nvPr userDrawn="1"/>
          </p:nvSpPr>
          <p:spPr>
            <a:xfrm>
              <a:off x="5180520" y="563966"/>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Rectangle 120">
              <a:extLst>
                <a:ext uri="{FF2B5EF4-FFF2-40B4-BE49-F238E27FC236}">
                  <a16:creationId xmlns:a16="http://schemas.microsoft.com/office/drawing/2014/main" id="{69542CC1-3626-C630-2901-0FB23B3E593B}"/>
                </a:ext>
              </a:extLst>
            </p:cNvPr>
            <p:cNvSpPr/>
            <p:nvPr userDrawn="1"/>
          </p:nvSpPr>
          <p:spPr>
            <a:xfrm>
              <a:off x="5180520" y="1136852"/>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Rectangle 121">
              <a:extLst>
                <a:ext uri="{FF2B5EF4-FFF2-40B4-BE49-F238E27FC236}">
                  <a16:creationId xmlns:a16="http://schemas.microsoft.com/office/drawing/2014/main" id="{BD7EC15E-24BE-DD46-45B2-92C64C06601A}"/>
                </a:ext>
              </a:extLst>
            </p:cNvPr>
            <p:cNvSpPr/>
            <p:nvPr userDrawn="1"/>
          </p:nvSpPr>
          <p:spPr>
            <a:xfrm>
              <a:off x="5180520" y="170973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Rectangle 122">
              <a:extLst>
                <a:ext uri="{FF2B5EF4-FFF2-40B4-BE49-F238E27FC236}">
                  <a16:creationId xmlns:a16="http://schemas.microsoft.com/office/drawing/2014/main" id="{275DA9B6-FA38-14BB-CB6D-D163C4228017}"/>
                </a:ext>
              </a:extLst>
            </p:cNvPr>
            <p:cNvSpPr/>
            <p:nvPr userDrawn="1"/>
          </p:nvSpPr>
          <p:spPr>
            <a:xfrm>
              <a:off x="5180520" y="2282624"/>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Rectangle 123">
              <a:extLst>
                <a:ext uri="{FF2B5EF4-FFF2-40B4-BE49-F238E27FC236}">
                  <a16:creationId xmlns:a16="http://schemas.microsoft.com/office/drawing/2014/main" id="{52ED9969-5481-5672-0E55-68F80674D65C}"/>
                </a:ext>
              </a:extLst>
            </p:cNvPr>
            <p:cNvSpPr/>
            <p:nvPr userDrawn="1"/>
          </p:nvSpPr>
          <p:spPr>
            <a:xfrm>
              <a:off x="5180520" y="2855510"/>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Rectangle 124">
              <a:extLst>
                <a:ext uri="{FF2B5EF4-FFF2-40B4-BE49-F238E27FC236}">
                  <a16:creationId xmlns:a16="http://schemas.microsoft.com/office/drawing/2014/main" id="{63EC33A3-ECC9-03C2-6C4A-2E26C3C2FF2F}"/>
                </a:ext>
              </a:extLst>
            </p:cNvPr>
            <p:cNvSpPr/>
            <p:nvPr userDrawn="1"/>
          </p:nvSpPr>
          <p:spPr>
            <a:xfrm>
              <a:off x="5180520" y="3428396"/>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Rectangle 125">
              <a:extLst>
                <a:ext uri="{FF2B5EF4-FFF2-40B4-BE49-F238E27FC236}">
                  <a16:creationId xmlns:a16="http://schemas.microsoft.com/office/drawing/2014/main" id="{4C7838CF-438D-31F1-EE2F-2907A11B924A}"/>
                </a:ext>
              </a:extLst>
            </p:cNvPr>
            <p:cNvSpPr/>
            <p:nvPr userDrawn="1"/>
          </p:nvSpPr>
          <p:spPr>
            <a:xfrm>
              <a:off x="5180520" y="4001282"/>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Rectangle 126">
              <a:extLst>
                <a:ext uri="{FF2B5EF4-FFF2-40B4-BE49-F238E27FC236}">
                  <a16:creationId xmlns:a16="http://schemas.microsoft.com/office/drawing/2014/main" id="{93452295-1A7F-D929-76EF-DB26B33A4DA2}"/>
                </a:ext>
              </a:extLst>
            </p:cNvPr>
            <p:cNvSpPr/>
            <p:nvPr userDrawn="1"/>
          </p:nvSpPr>
          <p:spPr>
            <a:xfrm>
              <a:off x="5180520" y="457416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Rectangle 127">
              <a:extLst>
                <a:ext uri="{FF2B5EF4-FFF2-40B4-BE49-F238E27FC236}">
                  <a16:creationId xmlns:a16="http://schemas.microsoft.com/office/drawing/2014/main" id="{9A4FD181-BC5B-BC54-371C-2D8C00F45AD1}"/>
                </a:ext>
              </a:extLst>
            </p:cNvPr>
            <p:cNvSpPr/>
            <p:nvPr userDrawn="1"/>
          </p:nvSpPr>
          <p:spPr>
            <a:xfrm>
              <a:off x="5180520" y="5147054"/>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Rectangle 128">
              <a:extLst>
                <a:ext uri="{FF2B5EF4-FFF2-40B4-BE49-F238E27FC236}">
                  <a16:creationId xmlns:a16="http://schemas.microsoft.com/office/drawing/2014/main" id="{31464BC3-D4FE-CB12-EED1-DB11138CAB70}"/>
                </a:ext>
              </a:extLst>
            </p:cNvPr>
            <p:cNvSpPr/>
            <p:nvPr userDrawn="1"/>
          </p:nvSpPr>
          <p:spPr>
            <a:xfrm>
              <a:off x="5180520" y="571994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Rectangle 129">
              <a:extLst>
                <a:ext uri="{FF2B5EF4-FFF2-40B4-BE49-F238E27FC236}">
                  <a16:creationId xmlns:a16="http://schemas.microsoft.com/office/drawing/2014/main" id="{71CE4F8F-EB67-4681-D504-035670478894}"/>
                </a:ext>
              </a:extLst>
            </p:cNvPr>
            <p:cNvSpPr/>
            <p:nvPr userDrawn="1"/>
          </p:nvSpPr>
          <p:spPr>
            <a:xfrm>
              <a:off x="5180520"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Rectangle 130">
              <a:extLst>
                <a:ext uri="{FF2B5EF4-FFF2-40B4-BE49-F238E27FC236}">
                  <a16:creationId xmlns:a16="http://schemas.microsoft.com/office/drawing/2014/main" id="{047898F7-8A26-62E4-70C2-D6DD187FD84D}"/>
                </a:ext>
              </a:extLst>
            </p:cNvPr>
            <p:cNvSpPr/>
            <p:nvPr userDrawn="1"/>
          </p:nvSpPr>
          <p:spPr>
            <a:xfrm>
              <a:off x="571944" y="628192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Rectangle 131">
              <a:extLst>
                <a:ext uri="{FF2B5EF4-FFF2-40B4-BE49-F238E27FC236}">
                  <a16:creationId xmlns:a16="http://schemas.microsoft.com/office/drawing/2014/main" id="{A11EE247-662E-BC29-B9D2-84AE5FACC29F}"/>
                </a:ext>
              </a:extLst>
            </p:cNvPr>
            <p:cNvSpPr/>
            <p:nvPr userDrawn="1"/>
          </p:nvSpPr>
          <p:spPr>
            <a:xfrm>
              <a:off x="1148016"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Rectangle 132">
              <a:extLst>
                <a:ext uri="{FF2B5EF4-FFF2-40B4-BE49-F238E27FC236}">
                  <a16:creationId xmlns:a16="http://schemas.microsoft.com/office/drawing/2014/main" id="{335EF4DC-8310-F72A-B86C-9750305BE3CC}"/>
                </a:ext>
              </a:extLst>
            </p:cNvPr>
            <p:cNvSpPr/>
            <p:nvPr userDrawn="1"/>
          </p:nvSpPr>
          <p:spPr>
            <a:xfrm>
              <a:off x="1724088" y="6281928"/>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Rectangle 133">
              <a:extLst>
                <a:ext uri="{FF2B5EF4-FFF2-40B4-BE49-F238E27FC236}">
                  <a16:creationId xmlns:a16="http://schemas.microsoft.com/office/drawing/2014/main" id="{61D684FE-FF4C-F492-93E4-0190D372FF74}"/>
                </a:ext>
              </a:extLst>
            </p:cNvPr>
            <p:cNvSpPr/>
            <p:nvPr userDrawn="1"/>
          </p:nvSpPr>
          <p:spPr>
            <a:xfrm>
              <a:off x="2300160"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5" name="Rectangle 134">
              <a:extLst>
                <a:ext uri="{FF2B5EF4-FFF2-40B4-BE49-F238E27FC236}">
                  <a16:creationId xmlns:a16="http://schemas.microsoft.com/office/drawing/2014/main" id="{00D87E94-57CD-6196-FB75-728F4B3CCB00}"/>
                </a:ext>
              </a:extLst>
            </p:cNvPr>
            <p:cNvSpPr/>
            <p:nvPr userDrawn="1"/>
          </p:nvSpPr>
          <p:spPr>
            <a:xfrm>
              <a:off x="2876232" y="628192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Rectangle 135">
              <a:extLst>
                <a:ext uri="{FF2B5EF4-FFF2-40B4-BE49-F238E27FC236}">
                  <a16:creationId xmlns:a16="http://schemas.microsoft.com/office/drawing/2014/main" id="{7A02B06F-2A62-CA70-718A-39F70D679508}"/>
                </a:ext>
              </a:extLst>
            </p:cNvPr>
            <p:cNvSpPr/>
            <p:nvPr userDrawn="1"/>
          </p:nvSpPr>
          <p:spPr>
            <a:xfrm>
              <a:off x="3452304"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7" name="Rectangle 136">
              <a:extLst>
                <a:ext uri="{FF2B5EF4-FFF2-40B4-BE49-F238E27FC236}">
                  <a16:creationId xmlns:a16="http://schemas.microsoft.com/office/drawing/2014/main" id="{EE770F47-FDBD-BC83-C73C-6A5F931E912F}"/>
                </a:ext>
              </a:extLst>
            </p:cNvPr>
            <p:cNvSpPr/>
            <p:nvPr userDrawn="1"/>
          </p:nvSpPr>
          <p:spPr>
            <a:xfrm>
              <a:off x="4028376" y="6281928"/>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971CB88E-18B7-78A9-14A6-B0CD5B3FE429}"/>
                </a:ext>
              </a:extLst>
            </p:cNvPr>
            <p:cNvSpPr/>
            <p:nvPr userDrawn="1"/>
          </p:nvSpPr>
          <p:spPr>
            <a:xfrm>
              <a:off x="4604448"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9DE3D039-0A18-4031-8A63-D83666B066F6}"/>
              </a:ext>
            </a:extLst>
          </p:cNvPr>
          <p:cNvSpPr>
            <a:spLocks noGrp="1"/>
          </p:cNvSpPr>
          <p:nvPr>
            <p:ph type="title"/>
          </p:nvPr>
        </p:nvSpPr>
        <p:spPr>
          <a:xfrm>
            <a:off x="731520" y="1517904"/>
            <a:ext cx="5029200" cy="3931920"/>
          </a:xfrm>
        </p:spPr>
        <p:txBody>
          <a:bodyPr lIns="0" anchor="b">
            <a:noAutofit/>
          </a:bodyPr>
          <a:lstStyle>
            <a:lvl1pPr algn="l">
              <a:lnSpc>
                <a:spcPct val="80000"/>
              </a:lnSpc>
              <a:defRPr lang="en-US" sz="5400" b="1" kern="1200" dirty="0">
                <a:solidFill>
                  <a:schemeClr val="bg1"/>
                </a:solidFill>
                <a:latin typeface="+mj-lt"/>
                <a:ea typeface="+mj-ea"/>
                <a:cs typeface="+mj-cs"/>
              </a:defRPr>
            </a:lvl1pPr>
          </a:lstStyle>
          <a:p>
            <a:r>
              <a:rPr lang="en-US" dirty="0"/>
              <a:t>Click to edit Master title style</a:t>
            </a:r>
          </a:p>
        </p:txBody>
      </p:sp>
      <p:sp>
        <p:nvSpPr>
          <p:cNvPr id="107" name="Picture Placeholder 106">
            <a:extLst>
              <a:ext uri="{FF2B5EF4-FFF2-40B4-BE49-F238E27FC236}">
                <a16:creationId xmlns:a16="http://schemas.microsoft.com/office/drawing/2014/main" id="{C1039393-3B8E-4456-97AA-ADBC18010074}"/>
              </a:ext>
            </a:extLst>
          </p:cNvPr>
          <p:cNvSpPr>
            <a:spLocks noGrp="1"/>
          </p:cNvSpPr>
          <p:nvPr>
            <p:ph type="pic" sz="quarter" idx="10"/>
          </p:nvPr>
        </p:nvSpPr>
        <p:spPr>
          <a:xfrm>
            <a:off x="7007351" y="572886"/>
            <a:ext cx="4608577" cy="5715000"/>
          </a:xfrm>
        </p:spPr>
        <p:txBody>
          <a:bodyPr>
            <a:normAutofit/>
          </a:bodyPr>
          <a:lstStyle>
            <a:lvl1pPr marL="0" indent="0" algn="ctr">
              <a:buNone/>
              <a:defRPr sz="1600">
                <a:solidFill>
                  <a:schemeClr val="bg1"/>
                </a:solidFill>
              </a:defRPr>
            </a:lvl1pPr>
          </a:lstStyle>
          <a:p>
            <a:endParaRPr lang="en-US" dirty="0"/>
          </a:p>
        </p:txBody>
      </p:sp>
      <p:sp>
        <p:nvSpPr>
          <p:cNvPr id="62" name="Date Placeholder 3">
            <a:extLst>
              <a:ext uri="{FF2B5EF4-FFF2-40B4-BE49-F238E27FC236}">
                <a16:creationId xmlns:a16="http://schemas.microsoft.com/office/drawing/2014/main" id="{A156C4CF-5CE6-43DE-AA90-A75AB2BB67B7}"/>
              </a:ext>
            </a:extLst>
          </p:cNvPr>
          <p:cNvSpPr>
            <a:spLocks noGrp="1"/>
          </p:cNvSpPr>
          <p:nvPr>
            <p:ph type="dt" sz="half" idx="18"/>
          </p:nvPr>
        </p:nvSpPr>
        <p:spPr>
          <a:xfrm>
            <a:off x="835025" y="6356350"/>
            <a:ext cx="806416" cy="365125"/>
          </a:xfrm>
        </p:spPr>
        <p:txBody>
          <a:bodyPr/>
          <a:lstStyle>
            <a:lvl1pPr>
              <a:defRPr sz="900">
                <a:solidFill>
                  <a:schemeClr val="accent4">
                    <a:lumMod val="20000"/>
                    <a:lumOff val="80000"/>
                  </a:schemeClr>
                </a:solidFill>
              </a:defRPr>
            </a:lvl1pPr>
          </a:lstStyle>
          <a:p>
            <a:endParaRPr lang="en-US" dirty="0"/>
          </a:p>
        </p:txBody>
      </p:sp>
      <p:sp>
        <p:nvSpPr>
          <p:cNvPr id="64" name="Footer Placeholder 4">
            <a:extLst>
              <a:ext uri="{FF2B5EF4-FFF2-40B4-BE49-F238E27FC236}">
                <a16:creationId xmlns:a16="http://schemas.microsoft.com/office/drawing/2014/main" id="{4EA599FC-289F-4C20-9865-DAA03F574EC5}"/>
              </a:ext>
            </a:extLst>
          </p:cNvPr>
          <p:cNvSpPr>
            <a:spLocks noGrp="1"/>
          </p:cNvSpPr>
          <p:nvPr>
            <p:ph type="ftr" sz="quarter" idx="19"/>
          </p:nvPr>
        </p:nvSpPr>
        <p:spPr>
          <a:xfrm>
            <a:off x="1771956" y="6356350"/>
            <a:ext cx="3028643" cy="365125"/>
          </a:xfrm>
          <a:prstGeom prst="rect">
            <a:avLst/>
          </a:prstGeom>
        </p:spPr>
        <p:txBody>
          <a:bodyPr/>
          <a:lstStyle>
            <a:lvl1pPr>
              <a:defRPr sz="900">
                <a:solidFill>
                  <a:schemeClr val="accent4">
                    <a:lumMod val="20000"/>
                    <a:lumOff val="80000"/>
                  </a:schemeClr>
                </a:solidFill>
              </a:defRPr>
            </a:lvl1pPr>
          </a:lstStyle>
          <a:p>
            <a:r>
              <a:rPr lang="en-US"/>
              <a:t>RYCNC 2025</a:t>
            </a:r>
            <a:endParaRPr lang="en-US" dirty="0"/>
          </a:p>
        </p:txBody>
      </p:sp>
      <p:sp>
        <p:nvSpPr>
          <p:cNvPr id="66" name="Slide Number Placeholder 5">
            <a:extLst>
              <a:ext uri="{FF2B5EF4-FFF2-40B4-BE49-F238E27FC236}">
                <a16:creationId xmlns:a16="http://schemas.microsoft.com/office/drawing/2014/main" id="{D18BF7DD-991C-4210-9977-3CCAFDB578A7}"/>
              </a:ext>
            </a:extLst>
          </p:cNvPr>
          <p:cNvSpPr>
            <a:spLocks noGrp="1"/>
          </p:cNvSpPr>
          <p:nvPr>
            <p:ph type="sldNum" sz="quarter" idx="20"/>
          </p:nvPr>
        </p:nvSpPr>
        <p:spPr>
          <a:xfrm>
            <a:off x="4951850" y="6356350"/>
            <a:ext cx="809507" cy="365125"/>
          </a:xfrm>
        </p:spPr>
        <p:txBody>
          <a:bodyPr/>
          <a:lstStyle>
            <a:lvl1pPr>
              <a:defRPr sz="900">
                <a:solidFill>
                  <a:schemeClr val="accent4">
                    <a:lumMod val="20000"/>
                    <a:lumOff val="80000"/>
                  </a:schemeClr>
                </a:solidFill>
              </a:defRPr>
            </a:lvl1pPr>
          </a:lstStyle>
          <a:p>
            <a:fld id="{B5CEABB6-07DC-46E8-9B57-56EC44A396E5}" type="slidenum">
              <a:rPr lang="en-US" smtClean="0"/>
              <a:pPr/>
              <a:t>‹#›</a:t>
            </a:fld>
            <a:endParaRPr lang="en-US" dirty="0"/>
          </a:p>
        </p:txBody>
      </p:sp>
      <p:sp>
        <p:nvSpPr>
          <p:cNvPr id="86" name="Rectangle 85">
            <a:extLst>
              <a:ext uri="{FF2B5EF4-FFF2-40B4-BE49-F238E27FC236}">
                <a16:creationId xmlns:a16="http://schemas.microsoft.com/office/drawing/2014/main" id="{2164A393-A656-DDEC-2315-695347040E83}"/>
              </a:ext>
            </a:extLst>
          </p:cNvPr>
          <p:cNvSpPr/>
          <p:nvPr userDrawn="1"/>
        </p:nvSpPr>
        <p:spPr>
          <a:xfrm>
            <a:off x="731520" y="1133856"/>
            <a:ext cx="628650" cy="1822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Tree>
    <p:extLst>
      <p:ext uri="{BB962C8B-B14F-4D97-AF65-F5344CB8AC3E}">
        <p14:creationId xmlns:p14="http://schemas.microsoft.com/office/powerpoint/2010/main" val="558274209"/>
      </p:ext>
    </p:extLst>
  </p:cSld>
  <p:clrMapOvr>
    <a:masterClrMapping/>
  </p:clrMapOvr>
  <p:extLst>
    <p:ext uri="{DCECCB84-F9BA-43D5-87BE-67443E8EF086}">
      <p15:sldGuideLst xmlns:p15="http://schemas.microsoft.com/office/powerpoint/2012/main">
        <p15:guide id="1" pos="600" userDrawn="1">
          <p15:clr>
            <a:srgbClr val="FBAE40"/>
          </p15:clr>
        </p15:guide>
        <p15:guide id="2" pos="3528"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wo content 4">
    <p:bg>
      <p:bgPr>
        <a:solidFill>
          <a:schemeClr val="accent4"/>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6FA95EA-1624-9B84-3B44-E7543166FCB6}"/>
              </a:ext>
            </a:extLst>
          </p:cNvPr>
          <p:cNvSpPr/>
          <p:nvPr userDrawn="1"/>
        </p:nvSpPr>
        <p:spPr>
          <a:xfrm>
            <a:off x="6120384" y="0"/>
            <a:ext cx="6071616" cy="6858000"/>
          </a:xfrm>
          <a:prstGeom prst="rect">
            <a:avLst/>
          </a:prstGeom>
          <a:solidFill>
            <a:schemeClr val="accent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06E491E-8435-44CE-B968-83D09EE49881}"/>
              </a:ext>
            </a:extLst>
          </p:cNvPr>
          <p:cNvSpPr/>
          <p:nvPr userDrawn="1"/>
        </p:nvSpPr>
        <p:spPr>
          <a:xfrm>
            <a:off x="6120384" y="6250940"/>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9A03180-44BE-4E4D-BF73-EE5DAD729554}"/>
              </a:ext>
            </a:extLst>
          </p:cNvPr>
          <p:cNvSpPr/>
          <p:nvPr userDrawn="1"/>
        </p:nvSpPr>
        <p:spPr>
          <a:xfrm>
            <a:off x="7334730" y="6252097"/>
            <a:ext cx="607060" cy="6070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723494C-1FD5-4EBA-8A6B-6C58A70E245E}"/>
              </a:ext>
            </a:extLst>
          </p:cNvPr>
          <p:cNvSpPr/>
          <p:nvPr userDrawn="1"/>
        </p:nvSpPr>
        <p:spPr>
          <a:xfrm>
            <a:off x="7941903" y="6252097"/>
            <a:ext cx="607060" cy="6070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D7B4F5D5-9FB3-40E0-9D7F-F5F040B1600D}"/>
              </a:ext>
            </a:extLst>
          </p:cNvPr>
          <p:cNvSpPr/>
          <p:nvPr userDrawn="1"/>
        </p:nvSpPr>
        <p:spPr>
          <a:xfrm>
            <a:off x="8549076" y="6252097"/>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E5FAC9F-7B71-487B-85A6-B4F56F65E4C2}"/>
              </a:ext>
            </a:extLst>
          </p:cNvPr>
          <p:cNvSpPr/>
          <p:nvPr userDrawn="1"/>
        </p:nvSpPr>
        <p:spPr>
          <a:xfrm>
            <a:off x="9156249" y="6252097"/>
            <a:ext cx="607060" cy="6070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B4321CDD-C6D0-43F2-A170-9E4DF40B2894}"/>
              </a:ext>
            </a:extLst>
          </p:cNvPr>
          <p:cNvSpPr/>
          <p:nvPr userDrawn="1"/>
        </p:nvSpPr>
        <p:spPr>
          <a:xfrm>
            <a:off x="9763422" y="6252097"/>
            <a:ext cx="607060" cy="6070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CDA8C59A-C559-4262-8FCA-EAC9CF7210A9}"/>
              </a:ext>
            </a:extLst>
          </p:cNvPr>
          <p:cNvSpPr/>
          <p:nvPr userDrawn="1"/>
        </p:nvSpPr>
        <p:spPr>
          <a:xfrm>
            <a:off x="10370595" y="6252097"/>
            <a:ext cx="607060" cy="6070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273707CE-E446-40A9-83AF-F04214AFAEF3}"/>
              </a:ext>
            </a:extLst>
          </p:cNvPr>
          <p:cNvSpPr/>
          <p:nvPr userDrawn="1"/>
        </p:nvSpPr>
        <p:spPr>
          <a:xfrm>
            <a:off x="10977768" y="6252097"/>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ADB05DAC-B1E0-42D0-B507-570CF69E87E7}"/>
              </a:ext>
            </a:extLst>
          </p:cNvPr>
          <p:cNvSpPr/>
          <p:nvPr userDrawn="1"/>
        </p:nvSpPr>
        <p:spPr>
          <a:xfrm>
            <a:off x="11584940" y="6252097"/>
            <a:ext cx="607060" cy="6070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0FA9F79-40D8-44D3-BDF1-C1310C2FC407}"/>
              </a:ext>
            </a:extLst>
          </p:cNvPr>
          <p:cNvSpPr/>
          <p:nvPr userDrawn="1"/>
        </p:nvSpPr>
        <p:spPr>
          <a:xfrm>
            <a:off x="6727557" y="6252097"/>
            <a:ext cx="607060" cy="6070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DDB852A5-9EEB-4624-BADD-F5FF19960517}"/>
              </a:ext>
            </a:extLst>
          </p:cNvPr>
          <p:cNvSpPr/>
          <p:nvPr userDrawn="1"/>
        </p:nvSpPr>
        <p:spPr>
          <a:xfrm>
            <a:off x="822960" y="1133856"/>
            <a:ext cx="628650" cy="1822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822960" y="1600200"/>
            <a:ext cx="4572000" cy="2103120"/>
          </a:xfrm>
        </p:spPr>
        <p:txBody>
          <a:bodyPr lIns="0" tIns="0" rIns="0" bIns="0" anchor="t">
            <a:normAutofit/>
          </a:bodyPr>
          <a:lstStyle>
            <a:lvl1pPr>
              <a:lnSpc>
                <a:spcPct val="80000"/>
              </a:lnSpc>
              <a:defRPr sz="3600" b="1">
                <a:solidFill>
                  <a:schemeClr val="bg1"/>
                </a:solidFill>
              </a:defRPr>
            </a:lvl1pPr>
          </a:lstStyle>
          <a:p>
            <a:r>
              <a:rPr lang="en-US" dirty="0"/>
              <a:t>Click to edit Master title style</a:t>
            </a:r>
          </a:p>
        </p:txBody>
      </p:sp>
      <p:sp>
        <p:nvSpPr>
          <p:cNvPr id="6" name="Content Placeholder 4">
            <a:extLst>
              <a:ext uri="{FF2B5EF4-FFF2-40B4-BE49-F238E27FC236}">
                <a16:creationId xmlns:a16="http://schemas.microsoft.com/office/drawing/2014/main" id="{71AC6584-0E69-2448-7E9C-29FBCA3F5349}"/>
              </a:ext>
            </a:extLst>
          </p:cNvPr>
          <p:cNvSpPr>
            <a:spLocks noGrp="1"/>
          </p:cNvSpPr>
          <p:nvPr>
            <p:ph sz="quarter" idx="14"/>
          </p:nvPr>
        </p:nvSpPr>
        <p:spPr>
          <a:xfrm>
            <a:off x="822960" y="4206240"/>
            <a:ext cx="4572000" cy="2011680"/>
          </a:xfrm>
        </p:spPr>
        <p:txBody>
          <a:bodyPr lIns="0" tIns="0" rIns="0" bIns="0" anchor="t">
            <a:normAutofit/>
          </a:bodyPr>
          <a:lstStyle>
            <a:lvl1pPr marL="228600" indent="-228600">
              <a:spcBef>
                <a:spcPts val="1600"/>
              </a:spcBef>
              <a:buFont typeface="Arial" panose="020B0604020202020204" pitchFamily="34" charset="0"/>
              <a:buChar cha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a:extLst>
              <a:ext uri="{FF2B5EF4-FFF2-40B4-BE49-F238E27FC236}">
                <a16:creationId xmlns:a16="http://schemas.microsoft.com/office/drawing/2014/main" id="{EB057F79-B380-7B5C-4B74-0FE587AEBA33}"/>
              </a:ext>
            </a:extLst>
          </p:cNvPr>
          <p:cNvSpPr>
            <a:spLocks noGrp="1"/>
          </p:cNvSpPr>
          <p:nvPr>
            <p:ph sz="quarter" idx="10"/>
          </p:nvPr>
        </p:nvSpPr>
        <p:spPr>
          <a:xfrm>
            <a:off x="6675120" y="1133856"/>
            <a:ext cx="4846320" cy="4480560"/>
          </a:xfrm>
        </p:spPr>
        <p:txBody>
          <a:bodyPr lIns="0" tIns="0" rIns="0" bIns="0">
            <a:normAutofit/>
          </a:bodyPr>
          <a:lstStyle>
            <a:lvl1pPr marL="512064" indent="-512064">
              <a:spcBef>
                <a:spcPts val="1600"/>
              </a:spcBef>
              <a:buFont typeface="+mj-lt"/>
              <a:buAutoNum type="arabicPeriod"/>
              <a:defRPr sz="1800" b="1">
                <a:solidFill>
                  <a:schemeClr val="bg1"/>
                </a:solidFill>
              </a:defRPr>
            </a:lvl1pPr>
            <a:lvl2pPr marL="512064" indent="0">
              <a:spcBef>
                <a:spcPts val="0"/>
              </a:spcBef>
              <a:buNone/>
              <a:defRPr sz="1800">
                <a:solidFill>
                  <a:schemeClr val="bg1"/>
                </a:solidFill>
              </a:defRPr>
            </a:lvl2pPr>
            <a:lvl3pPr marL="1005840" indent="-457200">
              <a:spcBef>
                <a:spcPts val="1000"/>
              </a:spcBef>
              <a:buFont typeface="+mj-lt"/>
              <a:buAutoNum type="alphaLcPeriod"/>
              <a:defRPr sz="1600" b="1">
                <a:solidFill>
                  <a:schemeClr val="bg1"/>
                </a:solidFill>
              </a:defRPr>
            </a:lvl3pPr>
            <a:lvl4pPr marL="1005840" indent="0">
              <a:buNone/>
              <a:defRPr sz="1400">
                <a:solidFill>
                  <a:schemeClr val="bg1"/>
                </a:solidFill>
              </a:defRPr>
            </a:lvl4pPr>
            <a:lvl5pPr marL="1463040">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Date Placeholder 3">
            <a:extLst>
              <a:ext uri="{FF2B5EF4-FFF2-40B4-BE49-F238E27FC236}">
                <a16:creationId xmlns:a16="http://schemas.microsoft.com/office/drawing/2014/main" id="{E2D1610F-F8AC-4CFC-BF3C-E85A51D67E22}"/>
              </a:ext>
            </a:extLst>
          </p:cNvPr>
          <p:cNvSpPr>
            <a:spLocks noGrp="1"/>
          </p:cNvSpPr>
          <p:nvPr>
            <p:ph type="dt" sz="half" idx="11"/>
          </p:nvPr>
        </p:nvSpPr>
        <p:spPr>
          <a:xfrm>
            <a:off x="835025" y="6356350"/>
            <a:ext cx="806416" cy="365125"/>
          </a:xfrm>
        </p:spPr>
        <p:txBody>
          <a:bodyPr/>
          <a:lstStyle>
            <a:lvl1pPr>
              <a:defRPr sz="900">
                <a:solidFill>
                  <a:schemeClr val="accent3">
                    <a:lumMod val="20000"/>
                    <a:lumOff val="80000"/>
                  </a:schemeClr>
                </a:solidFill>
              </a:defRPr>
            </a:lvl1pPr>
          </a:lstStyle>
          <a:p>
            <a:endParaRPr lang="en-US" dirty="0"/>
          </a:p>
        </p:txBody>
      </p:sp>
      <p:sp>
        <p:nvSpPr>
          <p:cNvPr id="20" name="Footer Placeholder 4">
            <a:extLst>
              <a:ext uri="{FF2B5EF4-FFF2-40B4-BE49-F238E27FC236}">
                <a16:creationId xmlns:a16="http://schemas.microsoft.com/office/drawing/2014/main" id="{B9B1A01F-A9EE-4009-8274-36D560D838C7}"/>
              </a:ext>
            </a:extLst>
          </p:cNvPr>
          <p:cNvSpPr>
            <a:spLocks noGrp="1"/>
          </p:cNvSpPr>
          <p:nvPr>
            <p:ph type="ftr" sz="quarter" idx="12"/>
          </p:nvPr>
        </p:nvSpPr>
        <p:spPr>
          <a:xfrm>
            <a:off x="1771957" y="6356350"/>
            <a:ext cx="2590346" cy="365125"/>
          </a:xfrm>
          <a:prstGeom prst="rect">
            <a:avLst/>
          </a:prstGeom>
        </p:spPr>
        <p:txBody>
          <a:bodyPr/>
          <a:lstStyle>
            <a:lvl1pPr>
              <a:defRPr sz="900">
                <a:solidFill>
                  <a:schemeClr val="accent3">
                    <a:lumMod val="20000"/>
                    <a:lumOff val="80000"/>
                  </a:schemeClr>
                </a:solidFill>
              </a:defRPr>
            </a:lvl1pPr>
          </a:lstStyle>
          <a:p>
            <a:r>
              <a:rPr lang="en-US"/>
              <a:t>RYCNC 2025</a:t>
            </a:r>
            <a:endParaRPr lang="en-US" dirty="0"/>
          </a:p>
        </p:txBody>
      </p:sp>
      <p:sp>
        <p:nvSpPr>
          <p:cNvPr id="22" name="Slide Number Placeholder 5">
            <a:extLst>
              <a:ext uri="{FF2B5EF4-FFF2-40B4-BE49-F238E27FC236}">
                <a16:creationId xmlns:a16="http://schemas.microsoft.com/office/drawing/2014/main" id="{816387B0-6878-4D33-A72D-26350FC7B128}"/>
              </a:ext>
            </a:extLst>
          </p:cNvPr>
          <p:cNvSpPr>
            <a:spLocks noGrp="1"/>
          </p:cNvSpPr>
          <p:nvPr>
            <p:ph type="sldNum" sz="quarter" idx="13"/>
          </p:nvPr>
        </p:nvSpPr>
        <p:spPr>
          <a:xfrm>
            <a:off x="4518778" y="6356350"/>
            <a:ext cx="809507" cy="365125"/>
          </a:xfrm>
        </p:spPr>
        <p:txBody>
          <a:bodyPr/>
          <a:lstStyle>
            <a:lvl1pPr>
              <a:defRPr sz="900">
                <a:solidFill>
                  <a:schemeClr val="accent3">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5436211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accent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597D0707-6223-4E41-9E36-C3BF6C78CA4D}"/>
              </a:ext>
            </a:extLst>
          </p:cNvPr>
          <p:cNvSpPr/>
          <p:nvPr userDrawn="1"/>
        </p:nvSpPr>
        <p:spPr>
          <a:xfrm>
            <a:off x="8755907" y="5138928"/>
            <a:ext cx="1719072" cy="1719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E602CDF5-333B-4D96-98D8-CDFB79A8430E}"/>
              </a:ext>
            </a:extLst>
          </p:cNvPr>
          <p:cNvSpPr/>
          <p:nvPr userDrawn="1"/>
        </p:nvSpPr>
        <p:spPr>
          <a:xfrm>
            <a:off x="10472928" y="3425952"/>
            <a:ext cx="1719072" cy="1719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4BE2D702-5FB5-4F75-B96D-4F210F10EA62}"/>
              </a:ext>
            </a:extLst>
          </p:cNvPr>
          <p:cNvSpPr/>
          <p:nvPr userDrawn="1"/>
        </p:nvSpPr>
        <p:spPr>
          <a:xfrm>
            <a:off x="7040890" y="0"/>
            <a:ext cx="1719072" cy="1719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C25C416-A3A2-4CF9-9532-2C0BFB51CFDF}"/>
              </a:ext>
            </a:extLst>
          </p:cNvPr>
          <p:cNvSpPr>
            <a:spLocks noGrp="1"/>
          </p:cNvSpPr>
          <p:nvPr>
            <p:ph type="ctrTitle"/>
          </p:nvPr>
        </p:nvSpPr>
        <p:spPr>
          <a:xfrm>
            <a:off x="758952" y="640080"/>
            <a:ext cx="5522976" cy="3840480"/>
          </a:xfrm>
        </p:spPr>
        <p:txBody>
          <a:bodyPr lIns="0" bIns="0" anchor="b">
            <a:normAutofit/>
          </a:bodyPr>
          <a:lstStyle>
            <a:lvl1pPr algn="ctr">
              <a:defRPr lang="en-US" sz="5400" b="1" kern="1200" dirty="0">
                <a:solidFill>
                  <a:schemeClr val="bg1"/>
                </a:solidFill>
                <a:latin typeface="+mj-lt"/>
                <a:ea typeface="+mj-ea"/>
                <a:cs typeface="+mj-cs"/>
              </a:defRPr>
            </a:lvl1pPr>
          </a:lstStyle>
          <a:p>
            <a:r>
              <a:rPr lang="en-US"/>
              <a:t>Click to edit Master title style</a:t>
            </a:r>
          </a:p>
        </p:txBody>
      </p:sp>
      <p:sp>
        <p:nvSpPr>
          <p:cNvPr id="9" name="Text Placeholder 8">
            <a:extLst>
              <a:ext uri="{FF2B5EF4-FFF2-40B4-BE49-F238E27FC236}">
                <a16:creationId xmlns:a16="http://schemas.microsoft.com/office/drawing/2014/main" id="{AEC85266-52B0-409F-8CE4-E444E424D5E1}"/>
              </a:ext>
            </a:extLst>
          </p:cNvPr>
          <p:cNvSpPr>
            <a:spLocks noGrp="1"/>
          </p:cNvSpPr>
          <p:nvPr>
            <p:ph type="body" sz="quarter" idx="13" hasCustomPrompt="1"/>
          </p:nvPr>
        </p:nvSpPr>
        <p:spPr>
          <a:xfrm>
            <a:off x="758952" y="4754880"/>
            <a:ext cx="5522976" cy="1371600"/>
          </a:xfrm>
        </p:spPr>
        <p:txBody>
          <a:bodyPr lIns="0">
            <a:normAutofit/>
          </a:bodyPr>
          <a:lstStyle>
            <a:lvl1pPr marL="0" indent="0" algn="ctr">
              <a:lnSpc>
                <a:spcPct val="90000"/>
              </a:lnSpc>
              <a:spcBef>
                <a:spcPts val="1600"/>
              </a:spcBef>
              <a:buNone/>
              <a:defRPr sz="1800">
                <a:solidFill>
                  <a:schemeClr val="bg1"/>
                </a:solidFill>
              </a:defRPr>
            </a:lvl1pPr>
          </a:lstStyle>
          <a:p>
            <a:r>
              <a:rPr lang="en-US"/>
              <a:t>Click to edit Master subtitle style</a:t>
            </a:r>
          </a:p>
        </p:txBody>
      </p:sp>
      <p:sp>
        <p:nvSpPr>
          <p:cNvPr id="55" name="Picture Placeholder 54">
            <a:extLst>
              <a:ext uri="{FF2B5EF4-FFF2-40B4-BE49-F238E27FC236}">
                <a16:creationId xmlns:a16="http://schemas.microsoft.com/office/drawing/2014/main" id="{683976C8-BDBA-48C4-AC83-73D1D8F0F14C}"/>
              </a:ext>
            </a:extLst>
          </p:cNvPr>
          <p:cNvSpPr>
            <a:spLocks noGrp="1"/>
          </p:cNvSpPr>
          <p:nvPr>
            <p:ph type="pic" sz="quarter" idx="15"/>
          </p:nvPr>
        </p:nvSpPr>
        <p:spPr>
          <a:xfrm>
            <a:off x="10472928" y="5138928"/>
            <a:ext cx="1719072" cy="1719072"/>
          </a:xfrm>
          <a:custGeom>
            <a:avLst/>
            <a:gdLst>
              <a:gd name="connsiteX0" fmla="*/ 0 w 1719072"/>
              <a:gd name="connsiteY0" fmla="*/ 0 h 1719072"/>
              <a:gd name="connsiteX1" fmla="*/ 1719072 w 1719072"/>
              <a:gd name="connsiteY1" fmla="*/ 0 h 1719072"/>
              <a:gd name="connsiteX2" fmla="*/ 1719072 w 1719072"/>
              <a:gd name="connsiteY2" fmla="*/ 1719072 h 1719072"/>
              <a:gd name="connsiteX3" fmla="*/ 0 w 1719072"/>
              <a:gd name="connsiteY3" fmla="*/ 1719072 h 1719072"/>
            </a:gdLst>
            <a:ahLst/>
            <a:cxnLst>
              <a:cxn ang="0">
                <a:pos x="connsiteX0" y="connsiteY0"/>
              </a:cxn>
              <a:cxn ang="0">
                <a:pos x="connsiteX1" y="connsiteY1"/>
              </a:cxn>
              <a:cxn ang="0">
                <a:pos x="connsiteX2" y="connsiteY2"/>
              </a:cxn>
              <a:cxn ang="0">
                <a:pos x="connsiteX3" y="connsiteY3"/>
              </a:cxn>
            </a:cxnLst>
            <a:rect l="l" t="t" r="r" b="b"/>
            <a:pathLst>
              <a:path w="1719072" h="1719072">
                <a:moveTo>
                  <a:pt x="0" y="0"/>
                </a:moveTo>
                <a:lnTo>
                  <a:pt x="1719072" y="0"/>
                </a:lnTo>
                <a:lnTo>
                  <a:pt x="1719072" y="1719072"/>
                </a:lnTo>
                <a:lnTo>
                  <a:pt x="0" y="1719072"/>
                </a:lnTo>
                <a:close/>
              </a:path>
            </a:pathLst>
          </a:custGeom>
        </p:spPr>
        <p:txBody>
          <a:bodyPr wrap="square">
            <a:noAutofit/>
          </a:bodyPr>
          <a:lstStyle>
            <a:lvl1pPr marL="0" indent="0" algn="ctr">
              <a:buNone/>
              <a:defRPr sz="1600">
                <a:solidFill>
                  <a:schemeClr val="bg1"/>
                </a:solidFill>
              </a:defRPr>
            </a:lvl1pPr>
          </a:lstStyle>
          <a:p>
            <a:endParaRPr lang="en-US" dirty="0"/>
          </a:p>
        </p:txBody>
      </p:sp>
      <p:sp>
        <p:nvSpPr>
          <p:cNvPr id="20" name="Rectangle 19">
            <a:extLst>
              <a:ext uri="{FF2B5EF4-FFF2-40B4-BE49-F238E27FC236}">
                <a16:creationId xmlns:a16="http://schemas.microsoft.com/office/drawing/2014/main" id="{0455E561-1242-4C3A-8D37-3138CA80547F}"/>
              </a:ext>
            </a:extLst>
          </p:cNvPr>
          <p:cNvSpPr/>
          <p:nvPr userDrawn="1"/>
        </p:nvSpPr>
        <p:spPr>
          <a:xfrm>
            <a:off x="10472928" y="1712976"/>
            <a:ext cx="1719072" cy="1719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1AFF298D-0F6B-4888-9B03-1FDDFE28B82B}"/>
              </a:ext>
            </a:extLst>
          </p:cNvPr>
          <p:cNvSpPr/>
          <p:nvPr userDrawn="1"/>
        </p:nvSpPr>
        <p:spPr>
          <a:xfrm>
            <a:off x="8755907" y="0"/>
            <a:ext cx="1719072" cy="1719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32C19AED-A027-4017-B01A-E1E6583F81C6}"/>
              </a:ext>
            </a:extLst>
          </p:cNvPr>
          <p:cNvSpPr/>
          <p:nvPr userDrawn="1"/>
        </p:nvSpPr>
        <p:spPr>
          <a:xfrm>
            <a:off x="8755907" y="1716477"/>
            <a:ext cx="1719072" cy="1719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728C741F-060F-4718-A57B-A1162A01F72C}"/>
              </a:ext>
            </a:extLst>
          </p:cNvPr>
          <p:cNvSpPr/>
          <p:nvPr userDrawn="1"/>
        </p:nvSpPr>
        <p:spPr>
          <a:xfrm>
            <a:off x="8755907" y="3425952"/>
            <a:ext cx="1719072" cy="1719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667E4DE3-DDB5-444E-86D9-7B201F0BFC0F}"/>
              </a:ext>
            </a:extLst>
          </p:cNvPr>
          <p:cNvSpPr/>
          <p:nvPr userDrawn="1"/>
        </p:nvSpPr>
        <p:spPr>
          <a:xfrm>
            <a:off x="7040890" y="3425952"/>
            <a:ext cx="1719072" cy="1719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2447C29C-1D94-4217-A4D7-E0E0A8CACEBC}"/>
              </a:ext>
            </a:extLst>
          </p:cNvPr>
          <p:cNvSpPr/>
          <p:nvPr userDrawn="1"/>
        </p:nvSpPr>
        <p:spPr>
          <a:xfrm>
            <a:off x="7040890" y="5138928"/>
            <a:ext cx="1719072" cy="1719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D45A7DF4-DC11-39A8-A785-A365A6A6B606}"/>
              </a:ext>
            </a:extLst>
          </p:cNvPr>
          <p:cNvSpPr/>
          <p:nvPr userDrawn="1"/>
        </p:nvSpPr>
        <p:spPr>
          <a:xfrm>
            <a:off x="7040890" y="1716477"/>
            <a:ext cx="1719072" cy="1719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558C7691-771D-AB5C-EB5E-86096D76FEFD}"/>
              </a:ext>
            </a:extLst>
          </p:cNvPr>
          <p:cNvSpPr/>
          <p:nvPr userDrawn="1"/>
        </p:nvSpPr>
        <p:spPr>
          <a:xfrm>
            <a:off x="10472928" y="0"/>
            <a:ext cx="1719072" cy="1719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07436239"/>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Content, and 1 pictur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7443216" y="1600200"/>
            <a:ext cx="3931920" cy="2468880"/>
          </a:xfrm>
        </p:spPr>
        <p:txBody>
          <a:bodyPr lIns="0" anchor="t">
            <a:noAutofit/>
          </a:bodyPr>
          <a:lstStyle>
            <a:lvl1pPr>
              <a:defRPr sz="3600" b="1">
                <a:solidFill>
                  <a:schemeClr val="bg1"/>
                </a:solidFill>
              </a:defRPr>
            </a:lvl1pPr>
          </a:lstStyle>
          <a:p>
            <a:r>
              <a:rPr lang="en-US"/>
              <a:t>Click to edit</a:t>
            </a:r>
          </a:p>
        </p:txBody>
      </p:sp>
      <p:sp>
        <p:nvSpPr>
          <p:cNvPr id="21" name="Picture Placeholder 20">
            <a:extLst>
              <a:ext uri="{FF2B5EF4-FFF2-40B4-BE49-F238E27FC236}">
                <a16:creationId xmlns:a16="http://schemas.microsoft.com/office/drawing/2014/main" id="{73B27F20-1796-4DA8-9840-EFA1E9ABA07E}"/>
              </a:ext>
            </a:extLst>
          </p:cNvPr>
          <p:cNvSpPr>
            <a:spLocks noGrp="1"/>
          </p:cNvSpPr>
          <p:nvPr>
            <p:ph type="pic" sz="quarter" idx="14"/>
          </p:nvPr>
        </p:nvSpPr>
        <p:spPr>
          <a:xfrm>
            <a:off x="3429001" y="3438144"/>
            <a:ext cx="3420479" cy="3438144"/>
          </a:xfrm>
          <a:custGeom>
            <a:avLst/>
            <a:gdLst>
              <a:gd name="connsiteX0" fmla="*/ 0 w 3429000"/>
              <a:gd name="connsiteY0" fmla="*/ 0 h 3429000"/>
              <a:gd name="connsiteX1" fmla="*/ 3429000 w 3429000"/>
              <a:gd name="connsiteY1" fmla="*/ 0 h 3429000"/>
              <a:gd name="connsiteX2" fmla="*/ 3429000 w 3429000"/>
              <a:gd name="connsiteY2" fmla="*/ 3429000 h 3429000"/>
              <a:gd name="connsiteX3" fmla="*/ 0 w 3429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3429000" h="3429000">
                <a:moveTo>
                  <a:pt x="0" y="0"/>
                </a:moveTo>
                <a:lnTo>
                  <a:pt x="3429000" y="0"/>
                </a:lnTo>
                <a:lnTo>
                  <a:pt x="3429000" y="3429000"/>
                </a:lnTo>
                <a:lnTo>
                  <a:pt x="0" y="3429000"/>
                </a:lnTo>
                <a:close/>
              </a:path>
            </a:pathLst>
          </a:custGeom>
        </p:spPr>
        <p:txBody>
          <a:bodyPr wrap="square">
            <a:noAutofit/>
          </a:bodyPr>
          <a:lstStyle>
            <a:lvl1pPr marL="0" indent="0" algn="ctr">
              <a:buNone/>
              <a:defRPr sz="1600">
                <a:solidFill>
                  <a:schemeClr val="bg1"/>
                </a:solidFill>
              </a:defRPr>
            </a:lvl1pPr>
          </a:lstStyle>
          <a:p>
            <a:endParaRPr lang="en-US" dirty="0"/>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7442200" y="4206240"/>
            <a:ext cx="3931920" cy="1828800"/>
          </a:xfrm>
        </p:spPr>
        <p:txBody>
          <a:bodyPr lIns="0" numCol="1">
            <a:normAutofit/>
          </a:bodyPr>
          <a:lstStyle>
            <a:lvl1pPr marL="0" indent="0">
              <a:lnSpc>
                <a:spcPct val="100000"/>
              </a:lnSpc>
              <a:buNone/>
              <a:defRPr sz="1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p:txBody>
      </p:sp>
      <p:sp>
        <p:nvSpPr>
          <p:cNvPr id="4" name="Date Placeholder 3">
            <a:extLst>
              <a:ext uri="{FF2B5EF4-FFF2-40B4-BE49-F238E27FC236}">
                <a16:creationId xmlns:a16="http://schemas.microsoft.com/office/drawing/2014/main" id="{3EDAC16E-5725-4AC1-AB85-871F25D26688}"/>
              </a:ext>
            </a:extLst>
          </p:cNvPr>
          <p:cNvSpPr>
            <a:spLocks noGrp="1"/>
          </p:cNvSpPr>
          <p:nvPr>
            <p:ph type="dt" sz="half" idx="10"/>
          </p:nvPr>
        </p:nvSpPr>
        <p:spPr>
          <a:xfrm>
            <a:off x="7442200" y="6356350"/>
            <a:ext cx="1005116" cy="365125"/>
          </a:xfrm>
        </p:spPr>
        <p:txBody>
          <a:bodyPr lIns="0"/>
          <a:lstStyle>
            <a:lvl1pPr>
              <a:defRPr sz="900">
                <a:solidFill>
                  <a:schemeClr val="accent1">
                    <a:lumMod val="20000"/>
                    <a:lumOff val="80000"/>
                  </a:schemeClr>
                </a:solidFill>
              </a:defRPr>
            </a:lvl1pPr>
          </a:lstStyle>
          <a:p>
            <a:endParaRPr lang="en-US" dirty="0"/>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8588829" y="6356350"/>
            <a:ext cx="1981200" cy="365125"/>
          </a:xfrm>
          <a:prstGeom prst="rect">
            <a:avLst/>
          </a:prstGeom>
        </p:spPr>
        <p:txBody>
          <a:bodyPr/>
          <a:lstStyle>
            <a:lvl1pPr>
              <a:defRPr sz="900">
                <a:solidFill>
                  <a:schemeClr val="accent1">
                    <a:lumMod val="20000"/>
                    <a:lumOff val="80000"/>
                  </a:schemeClr>
                </a:solidFill>
              </a:defRPr>
            </a:lvl1pPr>
          </a:lstStyle>
          <a:p>
            <a:r>
              <a:rPr lang="en-US"/>
              <a:t>RYCNC 2025</a:t>
            </a:r>
            <a:endParaRPr lang="en-US" dirty="0"/>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10711542" y="6356350"/>
            <a:ext cx="642257" cy="365125"/>
          </a:xfrm>
        </p:spPr>
        <p:txBody>
          <a:bodyPr/>
          <a:lstStyle>
            <a:lvl1pPr>
              <a:defRPr sz="900">
                <a:solidFill>
                  <a:schemeClr val="accent1">
                    <a:lumMod val="20000"/>
                    <a:lumOff val="80000"/>
                  </a:schemeClr>
                </a:solidFill>
              </a:defRPr>
            </a:lvl1pPr>
          </a:lstStyle>
          <a:p>
            <a:fld id="{B5CEABB6-07DC-46E8-9B57-56EC44A396E5}" type="slidenum">
              <a:rPr lang="en-US" smtClean="0"/>
              <a:pPr/>
              <a:t>‹#›</a:t>
            </a:fld>
            <a:endParaRPr lang="en-US" dirty="0"/>
          </a:p>
        </p:txBody>
      </p:sp>
      <p:sp>
        <p:nvSpPr>
          <p:cNvPr id="9" name="Rectangle 8">
            <a:extLst>
              <a:ext uri="{FF2B5EF4-FFF2-40B4-BE49-F238E27FC236}">
                <a16:creationId xmlns:a16="http://schemas.microsoft.com/office/drawing/2014/main" id="{A17ADB92-0B1B-4197-89C6-501F17064283}"/>
              </a:ext>
            </a:extLst>
          </p:cNvPr>
          <p:cNvSpPr>
            <a:spLocks noChangeAspect="1"/>
          </p:cNvSpPr>
          <p:nvPr userDrawn="1"/>
        </p:nvSpPr>
        <p:spPr>
          <a:xfrm>
            <a:off x="0" y="3435096"/>
            <a:ext cx="3438144" cy="343814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9A6E6F19-D213-4BFC-8D80-D66C9D2BD837}"/>
              </a:ext>
            </a:extLst>
          </p:cNvPr>
          <p:cNvSpPr>
            <a:spLocks noChangeAspect="1"/>
          </p:cNvSpPr>
          <p:nvPr userDrawn="1"/>
        </p:nvSpPr>
        <p:spPr>
          <a:xfrm>
            <a:off x="3429001" y="0"/>
            <a:ext cx="3420479" cy="34381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D52BCC36-E2CF-410A-AD2C-722D76849BDC}"/>
              </a:ext>
            </a:extLst>
          </p:cNvPr>
          <p:cNvSpPr/>
          <p:nvPr userDrawn="1"/>
        </p:nvSpPr>
        <p:spPr>
          <a:xfrm>
            <a:off x="7442200" y="1134423"/>
            <a:ext cx="628650" cy="1822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FA052582-71CF-00F8-8014-99BF801E3F7C}"/>
              </a:ext>
            </a:extLst>
          </p:cNvPr>
          <p:cNvSpPr>
            <a:spLocks noChangeAspect="1"/>
          </p:cNvSpPr>
          <p:nvPr userDrawn="1"/>
        </p:nvSpPr>
        <p:spPr>
          <a:xfrm>
            <a:off x="0" y="0"/>
            <a:ext cx="3438144" cy="34198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52801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C4A94B9-9E00-4DD6-BCD4-604645044CAD}"/>
              </a:ext>
            </a:extLst>
          </p:cNvPr>
          <p:cNvSpPr/>
          <p:nvPr userDrawn="1"/>
        </p:nvSpPr>
        <p:spPr>
          <a:xfrm>
            <a:off x="5017194"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839AA0F-90FD-444F-B618-EE6F4C1F122A}"/>
              </a:ext>
            </a:extLst>
          </p:cNvPr>
          <p:cNvSpPr/>
          <p:nvPr userDrawn="1"/>
        </p:nvSpPr>
        <p:spPr>
          <a:xfrm>
            <a:off x="4300452"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F35D740-BF58-4DAE-A85B-5EF9B6EE3615}"/>
              </a:ext>
            </a:extLst>
          </p:cNvPr>
          <p:cNvSpPr/>
          <p:nvPr userDrawn="1"/>
        </p:nvSpPr>
        <p:spPr>
          <a:xfrm>
            <a:off x="5375565"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C7B3B2E1-FF09-40A7-993A-BFF59632C25C}"/>
              </a:ext>
            </a:extLst>
          </p:cNvPr>
          <p:cNvSpPr/>
          <p:nvPr userDrawn="1"/>
        </p:nvSpPr>
        <p:spPr>
          <a:xfrm>
            <a:off x="3583710"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109981C2-BC8B-44CC-9A8B-A5B381264380}"/>
              </a:ext>
            </a:extLst>
          </p:cNvPr>
          <p:cNvSpPr/>
          <p:nvPr userDrawn="1"/>
        </p:nvSpPr>
        <p:spPr>
          <a:xfrm>
            <a:off x="2866968"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0FFAAD0A-E8F9-47F8-874E-433E4C9A92AC}"/>
              </a:ext>
            </a:extLst>
          </p:cNvPr>
          <p:cNvSpPr/>
          <p:nvPr userDrawn="1"/>
        </p:nvSpPr>
        <p:spPr>
          <a:xfrm>
            <a:off x="2150226"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B871ABB2-3607-4850-A2E7-141BF30EA1E4}"/>
              </a:ext>
            </a:extLst>
          </p:cNvPr>
          <p:cNvSpPr/>
          <p:nvPr userDrawn="1"/>
        </p:nvSpPr>
        <p:spPr>
          <a:xfrm>
            <a:off x="3225339" y="0"/>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BAFBB6AA-DB66-48A4-BBD2-9B36C02E5371}"/>
              </a:ext>
            </a:extLst>
          </p:cNvPr>
          <p:cNvSpPr/>
          <p:nvPr userDrawn="1"/>
        </p:nvSpPr>
        <p:spPr>
          <a:xfrm>
            <a:off x="1791855"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D09AC868-5C63-419B-8791-593862E707C6}"/>
              </a:ext>
            </a:extLst>
          </p:cNvPr>
          <p:cNvSpPr/>
          <p:nvPr userDrawn="1"/>
        </p:nvSpPr>
        <p:spPr>
          <a:xfrm>
            <a:off x="1433484"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136AF71-D03B-4190-8590-1688288FB9F2}"/>
              </a:ext>
            </a:extLst>
          </p:cNvPr>
          <p:cNvSpPr/>
          <p:nvPr userDrawn="1"/>
        </p:nvSpPr>
        <p:spPr>
          <a:xfrm>
            <a:off x="6092307"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2DA6CEDE-A238-4C3A-B315-B3D3081EC7CC}"/>
              </a:ext>
            </a:extLst>
          </p:cNvPr>
          <p:cNvSpPr/>
          <p:nvPr userDrawn="1"/>
        </p:nvSpPr>
        <p:spPr>
          <a:xfrm>
            <a:off x="358371" y="0"/>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24ACE100-6140-4208-8CE9-DFE45B35007E}"/>
              </a:ext>
            </a:extLst>
          </p:cNvPr>
          <p:cNvSpPr/>
          <p:nvPr userDrawn="1"/>
        </p:nvSpPr>
        <p:spPr>
          <a:xfrm>
            <a:off x="4658823"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F675F84B-6DC9-4492-A492-95E4ABEF1B78}"/>
              </a:ext>
            </a:extLst>
          </p:cNvPr>
          <p:cNvSpPr/>
          <p:nvPr userDrawn="1"/>
        </p:nvSpPr>
        <p:spPr>
          <a:xfrm>
            <a:off x="1075113"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DA788D4C-E960-45E8-ABC4-72FC2128647B}"/>
              </a:ext>
            </a:extLst>
          </p:cNvPr>
          <p:cNvSpPr/>
          <p:nvPr userDrawn="1"/>
        </p:nvSpPr>
        <p:spPr>
          <a:xfrm>
            <a:off x="2508597"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728D71AB-A26E-43A9-B413-A59CFBCDD9B1}"/>
              </a:ext>
            </a:extLst>
          </p:cNvPr>
          <p:cNvSpPr/>
          <p:nvPr userDrawn="1"/>
        </p:nvSpPr>
        <p:spPr>
          <a:xfrm>
            <a:off x="716742" y="0"/>
            <a:ext cx="365760"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171E9C91-A1C1-432A-9523-A511B304162F}"/>
              </a:ext>
            </a:extLst>
          </p:cNvPr>
          <p:cNvSpPr/>
          <p:nvPr userDrawn="1"/>
        </p:nvSpPr>
        <p:spPr>
          <a:xfrm>
            <a:off x="0"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A1D3C8E1-8F58-4916-9097-718454DAC9FC}"/>
              </a:ext>
            </a:extLst>
          </p:cNvPr>
          <p:cNvSpPr/>
          <p:nvPr userDrawn="1"/>
        </p:nvSpPr>
        <p:spPr>
          <a:xfrm>
            <a:off x="5733936" y="0"/>
            <a:ext cx="36576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F1465436-7CD8-4713-84B2-BE392283D713}"/>
              </a:ext>
            </a:extLst>
          </p:cNvPr>
          <p:cNvSpPr/>
          <p:nvPr userDrawn="1"/>
        </p:nvSpPr>
        <p:spPr>
          <a:xfrm>
            <a:off x="3942081" y="0"/>
            <a:ext cx="365760"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054BFDB3-CC2F-4666-9557-90812A8E5147}"/>
              </a:ext>
            </a:extLst>
          </p:cNvPr>
          <p:cNvSpPr/>
          <p:nvPr userDrawn="1"/>
        </p:nvSpPr>
        <p:spPr>
          <a:xfrm>
            <a:off x="11467872"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6DD356C3-53D1-4AF1-B3FD-AEEFF75FDB5C}"/>
              </a:ext>
            </a:extLst>
          </p:cNvPr>
          <p:cNvSpPr/>
          <p:nvPr userDrawn="1"/>
        </p:nvSpPr>
        <p:spPr>
          <a:xfrm>
            <a:off x="10751130"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08C89E7C-AF7A-4E82-B01B-1A945C7BBF79}"/>
              </a:ext>
            </a:extLst>
          </p:cNvPr>
          <p:cNvSpPr/>
          <p:nvPr userDrawn="1"/>
        </p:nvSpPr>
        <p:spPr>
          <a:xfrm>
            <a:off x="11826240"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4605B19F-DE4A-4705-A964-0579015AED0E}"/>
              </a:ext>
            </a:extLst>
          </p:cNvPr>
          <p:cNvSpPr/>
          <p:nvPr userDrawn="1"/>
        </p:nvSpPr>
        <p:spPr>
          <a:xfrm>
            <a:off x="10034388"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4D299157-3482-4535-BECD-566EFFF308AD}"/>
              </a:ext>
            </a:extLst>
          </p:cNvPr>
          <p:cNvSpPr/>
          <p:nvPr userDrawn="1"/>
        </p:nvSpPr>
        <p:spPr>
          <a:xfrm>
            <a:off x="9317646"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EC8CCBF5-CCDC-43C9-B57D-B9DAE23B58BE}"/>
              </a:ext>
            </a:extLst>
          </p:cNvPr>
          <p:cNvSpPr/>
          <p:nvPr userDrawn="1"/>
        </p:nvSpPr>
        <p:spPr>
          <a:xfrm>
            <a:off x="8600904"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F412D896-790A-420A-BBFB-AFDB7BD9B603}"/>
              </a:ext>
            </a:extLst>
          </p:cNvPr>
          <p:cNvSpPr/>
          <p:nvPr userDrawn="1"/>
        </p:nvSpPr>
        <p:spPr>
          <a:xfrm>
            <a:off x="9676017"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95941E70-EE67-4F80-B753-2F6426D0A9DA}"/>
              </a:ext>
            </a:extLst>
          </p:cNvPr>
          <p:cNvSpPr/>
          <p:nvPr userDrawn="1"/>
        </p:nvSpPr>
        <p:spPr>
          <a:xfrm>
            <a:off x="8242533"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6751E552-2222-4200-8E39-4DF2BEB677FD}"/>
              </a:ext>
            </a:extLst>
          </p:cNvPr>
          <p:cNvSpPr/>
          <p:nvPr userDrawn="1"/>
        </p:nvSpPr>
        <p:spPr>
          <a:xfrm>
            <a:off x="7884162"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a:extLst>
              <a:ext uri="{FF2B5EF4-FFF2-40B4-BE49-F238E27FC236}">
                <a16:creationId xmlns:a16="http://schemas.microsoft.com/office/drawing/2014/main" id="{B43002CA-9883-43A9-B000-00F9F7A14D27}"/>
              </a:ext>
            </a:extLst>
          </p:cNvPr>
          <p:cNvSpPr/>
          <p:nvPr userDrawn="1"/>
        </p:nvSpPr>
        <p:spPr>
          <a:xfrm>
            <a:off x="6809049" y="0"/>
            <a:ext cx="36576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861A1E0B-5D8C-42BB-8493-4A6E267A7C73}"/>
              </a:ext>
            </a:extLst>
          </p:cNvPr>
          <p:cNvSpPr/>
          <p:nvPr userDrawn="1"/>
        </p:nvSpPr>
        <p:spPr>
          <a:xfrm>
            <a:off x="11109501" y="0"/>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a:extLst>
              <a:ext uri="{FF2B5EF4-FFF2-40B4-BE49-F238E27FC236}">
                <a16:creationId xmlns:a16="http://schemas.microsoft.com/office/drawing/2014/main" id="{51E86EA3-C77E-4F5B-B2D8-06ACD07DECA4}"/>
              </a:ext>
            </a:extLst>
          </p:cNvPr>
          <p:cNvSpPr/>
          <p:nvPr userDrawn="1"/>
        </p:nvSpPr>
        <p:spPr>
          <a:xfrm>
            <a:off x="7525791"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5DD0E5EA-DA68-48FA-984B-26F2185EF431}"/>
              </a:ext>
            </a:extLst>
          </p:cNvPr>
          <p:cNvSpPr/>
          <p:nvPr userDrawn="1"/>
        </p:nvSpPr>
        <p:spPr>
          <a:xfrm>
            <a:off x="8959275" y="0"/>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a:extLst>
              <a:ext uri="{FF2B5EF4-FFF2-40B4-BE49-F238E27FC236}">
                <a16:creationId xmlns:a16="http://schemas.microsoft.com/office/drawing/2014/main" id="{B1E5F851-80EC-44A1-B97A-D40F00A63A11}"/>
              </a:ext>
            </a:extLst>
          </p:cNvPr>
          <p:cNvSpPr/>
          <p:nvPr userDrawn="1"/>
        </p:nvSpPr>
        <p:spPr>
          <a:xfrm>
            <a:off x="7167420" y="0"/>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006D6FCB-D2DE-4100-B034-4F158AA21763}"/>
              </a:ext>
            </a:extLst>
          </p:cNvPr>
          <p:cNvSpPr/>
          <p:nvPr userDrawn="1"/>
        </p:nvSpPr>
        <p:spPr>
          <a:xfrm>
            <a:off x="6450678" y="0"/>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293C2CDE-BD78-4521-A433-7332BF3D57FA}"/>
              </a:ext>
            </a:extLst>
          </p:cNvPr>
          <p:cNvSpPr/>
          <p:nvPr userDrawn="1"/>
        </p:nvSpPr>
        <p:spPr>
          <a:xfrm>
            <a:off x="10392759" y="0"/>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itle 1">
            <a:extLst>
              <a:ext uri="{FF2B5EF4-FFF2-40B4-BE49-F238E27FC236}">
                <a16:creationId xmlns:a16="http://schemas.microsoft.com/office/drawing/2014/main" id="{9FDBCD91-EE94-4107-8814-059FE0E8F29A}"/>
              </a:ext>
            </a:extLst>
          </p:cNvPr>
          <p:cNvSpPr>
            <a:spLocks noGrp="1"/>
          </p:cNvSpPr>
          <p:nvPr>
            <p:ph type="title"/>
          </p:nvPr>
        </p:nvSpPr>
        <p:spPr>
          <a:xfrm>
            <a:off x="1097280" y="822960"/>
            <a:ext cx="5029200" cy="3474720"/>
          </a:xfrm>
        </p:spPr>
        <p:txBody>
          <a:bodyPr anchor="b">
            <a:normAutofit/>
          </a:bodyPr>
          <a:lstStyle>
            <a:lvl1pPr marL="0" algn="l" defTabSz="914400" rtl="0" eaLnBrk="1" latinLnBrk="0" hangingPunct="1">
              <a:lnSpc>
                <a:spcPct val="80000"/>
              </a:lnSpc>
              <a:spcBef>
                <a:spcPct val="0"/>
              </a:spcBef>
              <a:buNone/>
              <a:defRPr lang="en-US" sz="5400" b="1" kern="1200" dirty="0">
                <a:solidFill>
                  <a:schemeClr val="bg1"/>
                </a:solidFill>
                <a:latin typeface="+mj-lt"/>
                <a:ea typeface="+mj-ea"/>
                <a:cs typeface="+mj-cs"/>
              </a:defRPr>
            </a:lvl1pPr>
          </a:lstStyle>
          <a:p>
            <a:r>
              <a:rPr lang="en-US"/>
              <a:t>Click to edit Master title </a:t>
            </a:r>
          </a:p>
        </p:txBody>
      </p:sp>
      <p:sp>
        <p:nvSpPr>
          <p:cNvPr id="74" name="Rectangle 73">
            <a:extLst>
              <a:ext uri="{FF2B5EF4-FFF2-40B4-BE49-F238E27FC236}">
                <a16:creationId xmlns:a16="http://schemas.microsoft.com/office/drawing/2014/main" id="{EAA378BB-A5C4-B488-66D0-67352E9656D0}"/>
              </a:ext>
              <a:ext uri="{C183D7F6-B498-43B3-948B-1728B52AA6E4}">
                <adec:decorative xmlns:adec="http://schemas.microsoft.com/office/drawing/2017/decorative" val="1"/>
              </a:ext>
            </a:extLst>
          </p:cNvPr>
          <p:cNvSpPr/>
          <p:nvPr userDrawn="1"/>
        </p:nvSpPr>
        <p:spPr>
          <a:xfrm>
            <a:off x="1097280" y="5138928"/>
            <a:ext cx="628650" cy="1822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2" name="Subtitle 2">
            <a:extLst>
              <a:ext uri="{FF2B5EF4-FFF2-40B4-BE49-F238E27FC236}">
                <a16:creationId xmlns:a16="http://schemas.microsoft.com/office/drawing/2014/main" id="{88210B3D-B146-5C61-9C02-6F9BC9B1FE40}"/>
              </a:ext>
            </a:extLst>
          </p:cNvPr>
          <p:cNvSpPr>
            <a:spLocks noGrp="1"/>
          </p:cNvSpPr>
          <p:nvPr>
            <p:ph type="subTitle" idx="1"/>
          </p:nvPr>
        </p:nvSpPr>
        <p:spPr>
          <a:xfrm>
            <a:off x="1097280" y="5577840"/>
            <a:ext cx="5029200" cy="457200"/>
          </a:xfrm>
        </p:spPr>
        <p:txBody>
          <a:bodyPr lIns="0">
            <a:normAutofit/>
          </a:bodyPr>
          <a:lstStyle>
            <a:lvl1pPr marL="0" indent="0" algn="l">
              <a:lnSpc>
                <a:spcPct val="100000"/>
              </a:lnSpc>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988813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3"/>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9801717-EC04-4D9F-BE50-E726ECAC1136}"/>
              </a:ext>
            </a:extLst>
          </p:cNvPr>
          <p:cNvSpPr/>
          <p:nvPr userDrawn="1"/>
        </p:nvSpPr>
        <p:spPr>
          <a:xfrm>
            <a:off x="0" y="13716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F1841E8-8EE7-488E-B7DD-D1F23F79128D}"/>
              </a:ext>
            </a:extLst>
          </p:cNvPr>
          <p:cNvSpPr/>
          <p:nvPr userDrawn="1"/>
        </p:nvSpPr>
        <p:spPr>
          <a:xfrm>
            <a:off x="0" y="24003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44AEF00F-18B6-43AC-BF54-3B4939890FE1}"/>
              </a:ext>
            </a:extLst>
          </p:cNvPr>
          <p:cNvSpPr/>
          <p:nvPr userDrawn="1"/>
        </p:nvSpPr>
        <p:spPr>
          <a:xfrm>
            <a:off x="0" y="27432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BC54B6B-8A0E-422F-B2FF-A68441C16904}"/>
              </a:ext>
            </a:extLst>
          </p:cNvPr>
          <p:cNvSpPr/>
          <p:nvPr userDrawn="1"/>
        </p:nvSpPr>
        <p:spPr>
          <a:xfrm>
            <a:off x="0" y="30861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1602B99D-D623-4FE2-BDFD-A23B43BEBBDD}"/>
              </a:ext>
            </a:extLst>
          </p:cNvPr>
          <p:cNvSpPr/>
          <p:nvPr userDrawn="1"/>
        </p:nvSpPr>
        <p:spPr>
          <a:xfrm>
            <a:off x="0" y="34290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F4892CE3-43B8-4AF7-8E2E-1E5C2045F89A}"/>
              </a:ext>
            </a:extLst>
          </p:cNvPr>
          <p:cNvSpPr/>
          <p:nvPr userDrawn="1"/>
        </p:nvSpPr>
        <p:spPr>
          <a:xfrm>
            <a:off x="0" y="37719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53C5002F-39B4-49E5-B179-A5F9A322772D}"/>
              </a:ext>
            </a:extLst>
          </p:cNvPr>
          <p:cNvSpPr/>
          <p:nvPr userDrawn="1"/>
        </p:nvSpPr>
        <p:spPr>
          <a:xfrm>
            <a:off x="0" y="41148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8847AC63-E8C8-47EF-BDEA-DF587155527B}"/>
              </a:ext>
            </a:extLst>
          </p:cNvPr>
          <p:cNvSpPr/>
          <p:nvPr userDrawn="1"/>
        </p:nvSpPr>
        <p:spPr>
          <a:xfrm>
            <a:off x="0" y="44577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8EAD15DF-3882-4D15-8A5D-B08B7A32A9B0}"/>
              </a:ext>
            </a:extLst>
          </p:cNvPr>
          <p:cNvSpPr/>
          <p:nvPr userDrawn="1"/>
        </p:nvSpPr>
        <p:spPr>
          <a:xfrm>
            <a:off x="0" y="48006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73A3B466-F022-4299-8575-4347D62E5ADB}"/>
              </a:ext>
            </a:extLst>
          </p:cNvPr>
          <p:cNvSpPr/>
          <p:nvPr userDrawn="1"/>
        </p:nvSpPr>
        <p:spPr>
          <a:xfrm>
            <a:off x="0" y="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7103BE58-6B70-49F5-8283-BF3B0B35E1D7}"/>
              </a:ext>
            </a:extLst>
          </p:cNvPr>
          <p:cNvSpPr/>
          <p:nvPr userDrawn="1"/>
        </p:nvSpPr>
        <p:spPr>
          <a:xfrm>
            <a:off x="0" y="6515100"/>
            <a:ext cx="342900" cy="34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865F4154-50AA-4593-A86B-2A7A582D30AA}"/>
              </a:ext>
            </a:extLst>
          </p:cNvPr>
          <p:cNvSpPr/>
          <p:nvPr userDrawn="1"/>
        </p:nvSpPr>
        <p:spPr>
          <a:xfrm>
            <a:off x="0" y="3429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F635667C-FE54-4C6C-81D2-C117F6848A7C}"/>
              </a:ext>
            </a:extLst>
          </p:cNvPr>
          <p:cNvSpPr/>
          <p:nvPr userDrawn="1"/>
        </p:nvSpPr>
        <p:spPr>
          <a:xfrm>
            <a:off x="0" y="51435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2B327EE7-DDE6-4725-9791-0909802594D4}"/>
              </a:ext>
            </a:extLst>
          </p:cNvPr>
          <p:cNvSpPr/>
          <p:nvPr userDrawn="1"/>
        </p:nvSpPr>
        <p:spPr>
          <a:xfrm>
            <a:off x="0" y="54864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E880683C-A1F9-41B4-92B6-6690A542A9CA}"/>
              </a:ext>
            </a:extLst>
          </p:cNvPr>
          <p:cNvSpPr/>
          <p:nvPr userDrawn="1"/>
        </p:nvSpPr>
        <p:spPr>
          <a:xfrm>
            <a:off x="0" y="58293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0BF012F1-D588-4F57-88B5-6F5532BADA92}"/>
              </a:ext>
            </a:extLst>
          </p:cNvPr>
          <p:cNvSpPr/>
          <p:nvPr userDrawn="1"/>
        </p:nvSpPr>
        <p:spPr>
          <a:xfrm>
            <a:off x="0" y="61722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F8FFED0C-C9D9-439B-8A01-3C4181694F90}"/>
              </a:ext>
            </a:extLst>
          </p:cNvPr>
          <p:cNvSpPr/>
          <p:nvPr userDrawn="1"/>
        </p:nvSpPr>
        <p:spPr>
          <a:xfrm>
            <a:off x="0" y="685800"/>
            <a:ext cx="342900" cy="34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503FFB96-6B81-475C-995F-610FEC231FEE}"/>
              </a:ext>
            </a:extLst>
          </p:cNvPr>
          <p:cNvSpPr/>
          <p:nvPr userDrawn="1"/>
        </p:nvSpPr>
        <p:spPr>
          <a:xfrm>
            <a:off x="0" y="10287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DE12DC0D-3BAD-4A09-83DE-A880AF5D71CB}"/>
              </a:ext>
            </a:extLst>
          </p:cNvPr>
          <p:cNvSpPr/>
          <p:nvPr userDrawn="1"/>
        </p:nvSpPr>
        <p:spPr>
          <a:xfrm>
            <a:off x="0" y="17145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3069B2B0-3E3B-4E71-8023-5CEF05BF4DF3}"/>
              </a:ext>
            </a:extLst>
          </p:cNvPr>
          <p:cNvSpPr/>
          <p:nvPr userDrawn="1"/>
        </p:nvSpPr>
        <p:spPr>
          <a:xfrm>
            <a:off x="0" y="2057400"/>
            <a:ext cx="342900" cy="34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1097280" y="2560320"/>
            <a:ext cx="4645152" cy="3566160"/>
          </a:xfrm>
        </p:spPr>
        <p:txBody>
          <a:bodyPr lIns="0" anchor="t">
            <a:normAutofit/>
          </a:bodyPr>
          <a:lstStyle>
            <a:lvl1pPr marL="0" algn="l" defTabSz="914400" rtl="0" eaLnBrk="1" latinLnBrk="0" hangingPunct="1">
              <a:lnSpc>
                <a:spcPct val="80000"/>
              </a:lnSpc>
              <a:spcBef>
                <a:spcPct val="0"/>
              </a:spcBef>
              <a:buNone/>
              <a:defRPr lang="en-US" sz="3600" b="1" kern="1200" dirty="0">
                <a:solidFill>
                  <a:schemeClr val="bg1"/>
                </a:solidFill>
                <a:latin typeface="+mj-lt"/>
                <a:ea typeface="+mj-ea"/>
                <a:cs typeface="+mj-cs"/>
              </a:defRPr>
            </a:lvl1pPr>
          </a:lstStyle>
          <a:p>
            <a:r>
              <a:rPr lang="en-US"/>
              <a:t>Click to edit Master title </a:t>
            </a:r>
          </a:p>
        </p:txBody>
      </p:sp>
      <p:sp>
        <p:nvSpPr>
          <p:cNvPr id="5" name="Content Placeholder 4">
            <a:extLst>
              <a:ext uri="{FF2B5EF4-FFF2-40B4-BE49-F238E27FC236}">
                <a16:creationId xmlns:a16="http://schemas.microsoft.com/office/drawing/2014/main" id="{3FA1B7E8-2CFA-29DD-500E-429274984C26}"/>
              </a:ext>
            </a:extLst>
          </p:cNvPr>
          <p:cNvSpPr>
            <a:spLocks noGrp="1"/>
          </p:cNvSpPr>
          <p:nvPr>
            <p:ph sz="quarter" idx="10"/>
          </p:nvPr>
        </p:nvSpPr>
        <p:spPr>
          <a:xfrm>
            <a:off x="6096000" y="2560320"/>
            <a:ext cx="5257800" cy="3565525"/>
          </a:xfrm>
        </p:spPr>
        <p:txBody>
          <a:bodyPr>
            <a:normAutofit/>
          </a:bodyPr>
          <a:lstStyle>
            <a:lvl1pPr>
              <a:spcBef>
                <a:spcPts val="1600"/>
              </a:spcBef>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Date Placeholder 3">
            <a:extLst>
              <a:ext uri="{FF2B5EF4-FFF2-40B4-BE49-F238E27FC236}">
                <a16:creationId xmlns:a16="http://schemas.microsoft.com/office/drawing/2014/main" id="{88E0B9BB-DE60-45D5-BB83-F9309D54AD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accent3">
                    <a:lumMod val="20000"/>
                    <a:lumOff val="80000"/>
                  </a:schemeClr>
                </a:solidFill>
              </a:defRPr>
            </a:lvl1pPr>
          </a:lstStyle>
          <a:p>
            <a:endParaRPr lang="en-US" dirty="0"/>
          </a:p>
        </p:txBody>
      </p:sp>
      <p:sp>
        <p:nvSpPr>
          <p:cNvPr id="28" name="Footer Placeholder 4">
            <a:extLst>
              <a:ext uri="{FF2B5EF4-FFF2-40B4-BE49-F238E27FC236}">
                <a16:creationId xmlns:a16="http://schemas.microsoft.com/office/drawing/2014/main" id="{C1814D13-F502-4AE1-80E4-7479F5797A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accent3">
                    <a:lumMod val="20000"/>
                    <a:lumOff val="80000"/>
                  </a:schemeClr>
                </a:solidFill>
              </a:defRPr>
            </a:lvl1pPr>
          </a:lstStyle>
          <a:p>
            <a:r>
              <a:rPr lang="en-US"/>
              <a:t>RYCNC 2025</a:t>
            </a:r>
            <a:endParaRPr lang="en-US" dirty="0"/>
          </a:p>
        </p:txBody>
      </p:sp>
      <p:sp>
        <p:nvSpPr>
          <p:cNvPr id="30" name="Slide Number Placeholder 5">
            <a:extLst>
              <a:ext uri="{FF2B5EF4-FFF2-40B4-BE49-F238E27FC236}">
                <a16:creationId xmlns:a16="http://schemas.microsoft.com/office/drawing/2014/main" id="{D4AA35C5-6F41-4930-94A5-EE0C651150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3">
                    <a:lumMod val="20000"/>
                    <a:lumOff val="80000"/>
                  </a:schemeClr>
                </a:solidFill>
              </a:defRPr>
            </a:lvl1pPr>
          </a:lstStyle>
          <a:p>
            <a:fld id="{B5CEABB6-07DC-46E8-9B57-56EC44A396E5}" type="slidenum">
              <a:rPr lang="en-US" smtClean="0"/>
              <a:pPr/>
              <a:t>‹#›</a:t>
            </a:fld>
            <a:endParaRPr lang="en-US" dirty="0"/>
          </a:p>
        </p:txBody>
      </p:sp>
      <p:sp>
        <p:nvSpPr>
          <p:cNvPr id="6" name="Rectangle 5">
            <a:extLst>
              <a:ext uri="{FF2B5EF4-FFF2-40B4-BE49-F238E27FC236}">
                <a16:creationId xmlns:a16="http://schemas.microsoft.com/office/drawing/2014/main" id="{C78E699F-5AAB-313F-E7C1-1C2F2A9D7743}"/>
              </a:ext>
              <a:ext uri="{C183D7F6-B498-43B3-948B-1728B52AA6E4}">
                <adec:decorative xmlns:adec="http://schemas.microsoft.com/office/drawing/2017/decorative" val="1"/>
              </a:ext>
            </a:extLst>
          </p:cNvPr>
          <p:cNvSpPr/>
          <p:nvPr userDrawn="1"/>
        </p:nvSpPr>
        <p:spPr>
          <a:xfrm>
            <a:off x="1097280" y="1941820"/>
            <a:ext cx="628650" cy="18225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61696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framed picture left">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3D039-0A18-4031-8A63-D83666B066F6}"/>
              </a:ext>
            </a:extLst>
          </p:cNvPr>
          <p:cNvSpPr>
            <a:spLocks noGrp="1"/>
          </p:cNvSpPr>
          <p:nvPr>
            <p:ph type="title"/>
          </p:nvPr>
        </p:nvSpPr>
        <p:spPr>
          <a:xfrm>
            <a:off x="6327648" y="1517904"/>
            <a:ext cx="5029200" cy="3931920"/>
          </a:xfrm>
        </p:spPr>
        <p:txBody>
          <a:bodyPr lIns="0" anchor="b">
            <a:normAutofit/>
          </a:bodyPr>
          <a:lstStyle>
            <a:lvl1pPr>
              <a:lnSpc>
                <a:spcPct val="80000"/>
              </a:lnSpc>
              <a:defRPr lang="en-US" sz="5400" b="1" kern="1200" dirty="0">
                <a:solidFill>
                  <a:schemeClr val="bg1"/>
                </a:solidFill>
                <a:latin typeface="+mj-lt"/>
                <a:ea typeface="+mj-ea"/>
                <a:cs typeface="+mj-cs"/>
              </a:defRPr>
            </a:lvl1pPr>
          </a:lstStyle>
          <a:p>
            <a:r>
              <a:rPr lang="en-US"/>
              <a:t>Click to edit Master title style</a:t>
            </a:r>
          </a:p>
        </p:txBody>
      </p:sp>
      <p:sp>
        <p:nvSpPr>
          <p:cNvPr id="107" name="Picture Placeholder 106">
            <a:extLst>
              <a:ext uri="{FF2B5EF4-FFF2-40B4-BE49-F238E27FC236}">
                <a16:creationId xmlns:a16="http://schemas.microsoft.com/office/drawing/2014/main" id="{C1039393-3B8E-4456-97AA-ADBC18010074}"/>
              </a:ext>
            </a:extLst>
          </p:cNvPr>
          <p:cNvSpPr>
            <a:spLocks noGrp="1"/>
          </p:cNvSpPr>
          <p:nvPr>
            <p:ph type="pic" sz="quarter" idx="10"/>
          </p:nvPr>
        </p:nvSpPr>
        <p:spPr>
          <a:xfrm>
            <a:off x="571944" y="553068"/>
            <a:ext cx="4608576" cy="5748673"/>
          </a:xfrm>
        </p:spPr>
        <p:txBody>
          <a:bodyPr>
            <a:normAutofit/>
          </a:bodyPr>
          <a:lstStyle>
            <a:lvl1pPr marL="0" indent="0" algn="ctr">
              <a:buNone/>
              <a:defRPr sz="1600">
                <a:solidFill>
                  <a:schemeClr val="bg1"/>
                </a:solidFill>
              </a:defRPr>
            </a:lvl1pPr>
          </a:lstStyle>
          <a:p>
            <a:endParaRPr lang="en-US" dirty="0"/>
          </a:p>
        </p:txBody>
      </p:sp>
      <p:sp>
        <p:nvSpPr>
          <p:cNvPr id="3" name="Text Placeholder 2">
            <a:extLst>
              <a:ext uri="{FF2B5EF4-FFF2-40B4-BE49-F238E27FC236}">
                <a16:creationId xmlns:a16="http://schemas.microsoft.com/office/drawing/2014/main" id="{77438815-B9AF-4BA5-B8D6-3311C4949FAD}"/>
              </a:ext>
            </a:extLst>
          </p:cNvPr>
          <p:cNvSpPr>
            <a:spLocks noGrp="1"/>
          </p:cNvSpPr>
          <p:nvPr>
            <p:ph type="body" idx="1"/>
          </p:nvPr>
        </p:nvSpPr>
        <p:spPr>
          <a:xfrm>
            <a:off x="6327648" y="5577840"/>
            <a:ext cx="5029200" cy="727092"/>
          </a:xfrm>
        </p:spPr>
        <p:txBody>
          <a:bodyPr lIns="0">
            <a:normAutofit/>
          </a:bodyPr>
          <a:lstStyle>
            <a:lvl1pPr marL="0" indent="0">
              <a:lnSpc>
                <a:spcPct val="100000"/>
              </a:lnSpc>
              <a:buNone/>
              <a:defRPr lang="en-US" sz="2000" kern="120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en-US" dirty="0"/>
          </a:p>
        </p:txBody>
      </p:sp>
      <p:sp>
        <p:nvSpPr>
          <p:cNvPr id="9" name="Rectangle 8">
            <a:extLst>
              <a:ext uri="{FF2B5EF4-FFF2-40B4-BE49-F238E27FC236}">
                <a16:creationId xmlns:a16="http://schemas.microsoft.com/office/drawing/2014/main" id="{2BB87F0D-3BAB-446D-B8D9-08B2C2BB3BD7}"/>
              </a:ext>
            </a:extLst>
          </p:cNvPr>
          <p:cNvSpPr/>
          <p:nvPr userDrawn="1"/>
        </p:nvSpPr>
        <p:spPr>
          <a:xfrm>
            <a:off x="0" y="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3F04AEEB-DA23-4423-A0A2-D2E04125C4A7}"/>
              </a:ext>
            </a:extLst>
          </p:cNvPr>
          <p:cNvSpPr/>
          <p:nvPr userDrawn="1"/>
        </p:nvSpPr>
        <p:spPr>
          <a:xfrm>
            <a:off x="0" y="572886"/>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32058B74-EF5C-4574-9B30-072FA59B9B21}"/>
              </a:ext>
            </a:extLst>
          </p:cNvPr>
          <p:cNvSpPr/>
          <p:nvPr userDrawn="1"/>
        </p:nvSpPr>
        <p:spPr>
          <a:xfrm>
            <a:off x="0" y="1145772"/>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8AE24787-0FCF-4199-AB93-6593FE032C55}"/>
              </a:ext>
            </a:extLst>
          </p:cNvPr>
          <p:cNvSpPr/>
          <p:nvPr userDrawn="1"/>
        </p:nvSpPr>
        <p:spPr>
          <a:xfrm>
            <a:off x="0" y="1718658"/>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9F44E538-795F-4C68-9305-B6955DBC7F5D}"/>
              </a:ext>
            </a:extLst>
          </p:cNvPr>
          <p:cNvSpPr/>
          <p:nvPr userDrawn="1"/>
        </p:nvSpPr>
        <p:spPr>
          <a:xfrm>
            <a:off x="0" y="2291544"/>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C1A0463E-1142-44E9-8CB3-9F22F5DF78A8}"/>
              </a:ext>
            </a:extLst>
          </p:cNvPr>
          <p:cNvSpPr/>
          <p:nvPr userDrawn="1"/>
        </p:nvSpPr>
        <p:spPr>
          <a:xfrm>
            <a:off x="0" y="286443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17898DBE-884D-4A00-AF2F-4295EAF41E13}"/>
              </a:ext>
            </a:extLst>
          </p:cNvPr>
          <p:cNvSpPr/>
          <p:nvPr userDrawn="1"/>
        </p:nvSpPr>
        <p:spPr>
          <a:xfrm>
            <a:off x="0" y="3437316"/>
            <a:ext cx="576072" cy="576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A3AB5AC4-C502-4D78-A602-3027D20AB33A}"/>
              </a:ext>
            </a:extLst>
          </p:cNvPr>
          <p:cNvSpPr/>
          <p:nvPr userDrawn="1"/>
        </p:nvSpPr>
        <p:spPr>
          <a:xfrm>
            <a:off x="0" y="4010202"/>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5DF81845-E621-4070-9AD6-1F40FFDD82E2}"/>
              </a:ext>
            </a:extLst>
          </p:cNvPr>
          <p:cNvSpPr/>
          <p:nvPr userDrawn="1"/>
        </p:nvSpPr>
        <p:spPr>
          <a:xfrm>
            <a:off x="0" y="458308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9190B9C-4A97-4EDC-9CBD-A68122AE2419}"/>
              </a:ext>
            </a:extLst>
          </p:cNvPr>
          <p:cNvSpPr/>
          <p:nvPr userDrawn="1"/>
        </p:nvSpPr>
        <p:spPr>
          <a:xfrm>
            <a:off x="0" y="5155974"/>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790346E6-78BF-48E9-8EF6-B77BAA49AADA}"/>
              </a:ext>
            </a:extLst>
          </p:cNvPr>
          <p:cNvSpPr/>
          <p:nvPr userDrawn="1"/>
        </p:nvSpPr>
        <p:spPr>
          <a:xfrm>
            <a:off x="0" y="572886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42A3902D-54BA-48ED-8547-8856B4F50D2D}"/>
              </a:ext>
            </a:extLst>
          </p:cNvPr>
          <p:cNvSpPr/>
          <p:nvPr userDrawn="1"/>
        </p:nvSpPr>
        <p:spPr>
          <a:xfrm>
            <a:off x="0"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985555D5-968D-4715-BA22-C95642914BC2}"/>
              </a:ext>
            </a:extLst>
          </p:cNvPr>
          <p:cNvSpPr/>
          <p:nvPr userDrawn="1"/>
        </p:nvSpPr>
        <p:spPr>
          <a:xfrm>
            <a:off x="571944" y="0"/>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9F24F0F4-135E-4625-9A8E-38755078B5E7}"/>
              </a:ext>
            </a:extLst>
          </p:cNvPr>
          <p:cNvSpPr/>
          <p:nvPr userDrawn="1"/>
        </p:nvSpPr>
        <p:spPr>
          <a:xfrm>
            <a:off x="1148016" y="0"/>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F1969E72-FA7B-4358-8C46-7F15CF01A747}"/>
              </a:ext>
            </a:extLst>
          </p:cNvPr>
          <p:cNvSpPr/>
          <p:nvPr userDrawn="1"/>
        </p:nvSpPr>
        <p:spPr>
          <a:xfrm>
            <a:off x="1724088" y="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12F9FDD1-1288-44CD-9C55-6CE3B2FB39F9}"/>
              </a:ext>
            </a:extLst>
          </p:cNvPr>
          <p:cNvSpPr/>
          <p:nvPr userDrawn="1"/>
        </p:nvSpPr>
        <p:spPr>
          <a:xfrm>
            <a:off x="2300160" y="0"/>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330AC56B-D539-45B3-AD66-457D7D874CD8}"/>
              </a:ext>
            </a:extLst>
          </p:cNvPr>
          <p:cNvSpPr/>
          <p:nvPr userDrawn="1"/>
        </p:nvSpPr>
        <p:spPr>
          <a:xfrm>
            <a:off x="2876232" y="0"/>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26434293-E220-465A-9EF3-FF90D0E0F19B}"/>
              </a:ext>
            </a:extLst>
          </p:cNvPr>
          <p:cNvSpPr/>
          <p:nvPr userDrawn="1"/>
        </p:nvSpPr>
        <p:spPr>
          <a:xfrm>
            <a:off x="3452304" y="0"/>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62">
            <a:extLst>
              <a:ext uri="{FF2B5EF4-FFF2-40B4-BE49-F238E27FC236}">
                <a16:creationId xmlns:a16="http://schemas.microsoft.com/office/drawing/2014/main" id="{6751B4BA-EAD6-4F27-B051-F799EBBAAE12}"/>
              </a:ext>
            </a:extLst>
          </p:cNvPr>
          <p:cNvSpPr/>
          <p:nvPr userDrawn="1"/>
        </p:nvSpPr>
        <p:spPr>
          <a:xfrm>
            <a:off x="4028376" y="0"/>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EF6A1809-5EEE-4801-A2B0-7350405CDEB5}"/>
              </a:ext>
            </a:extLst>
          </p:cNvPr>
          <p:cNvSpPr/>
          <p:nvPr userDrawn="1"/>
        </p:nvSpPr>
        <p:spPr>
          <a:xfrm>
            <a:off x="4604448" y="0"/>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a:extLst>
              <a:ext uri="{FF2B5EF4-FFF2-40B4-BE49-F238E27FC236}">
                <a16:creationId xmlns:a16="http://schemas.microsoft.com/office/drawing/2014/main" id="{E3B41004-5241-4ED8-8DBD-6D7345DFC934}"/>
              </a:ext>
            </a:extLst>
          </p:cNvPr>
          <p:cNvSpPr/>
          <p:nvPr userDrawn="1"/>
        </p:nvSpPr>
        <p:spPr>
          <a:xfrm>
            <a:off x="5180520" y="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72EC9AD5-87ED-4FC3-A142-A87EB8359263}"/>
              </a:ext>
            </a:extLst>
          </p:cNvPr>
          <p:cNvSpPr/>
          <p:nvPr userDrawn="1"/>
        </p:nvSpPr>
        <p:spPr>
          <a:xfrm>
            <a:off x="5180520" y="563966"/>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a:extLst>
              <a:ext uri="{FF2B5EF4-FFF2-40B4-BE49-F238E27FC236}">
                <a16:creationId xmlns:a16="http://schemas.microsoft.com/office/drawing/2014/main" id="{6BFD4027-F2BA-4F92-8229-FC2C25423B98}"/>
              </a:ext>
            </a:extLst>
          </p:cNvPr>
          <p:cNvSpPr/>
          <p:nvPr userDrawn="1"/>
        </p:nvSpPr>
        <p:spPr>
          <a:xfrm>
            <a:off x="5180520" y="1136852"/>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D5A0F8C7-1908-4500-B7D3-5BEDCCC233D8}"/>
              </a:ext>
            </a:extLst>
          </p:cNvPr>
          <p:cNvSpPr/>
          <p:nvPr userDrawn="1"/>
        </p:nvSpPr>
        <p:spPr>
          <a:xfrm>
            <a:off x="5180520" y="170973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34614BC4-1B39-4DE0-ACCE-6DDED4710BEF}"/>
              </a:ext>
            </a:extLst>
          </p:cNvPr>
          <p:cNvSpPr/>
          <p:nvPr userDrawn="1"/>
        </p:nvSpPr>
        <p:spPr>
          <a:xfrm>
            <a:off x="5180520" y="2282624"/>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CF20A7E0-34F3-480A-9BE6-79B88802E55B}"/>
              </a:ext>
            </a:extLst>
          </p:cNvPr>
          <p:cNvSpPr/>
          <p:nvPr userDrawn="1"/>
        </p:nvSpPr>
        <p:spPr>
          <a:xfrm>
            <a:off x="5180520" y="2855510"/>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C6A8074E-3117-4E9F-A0E2-53086DF7453D}"/>
              </a:ext>
            </a:extLst>
          </p:cNvPr>
          <p:cNvSpPr/>
          <p:nvPr userDrawn="1"/>
        </p:nvSpPr>
        <p:spPr>
          <a:xfrm>
            <a:off x="5180520" y="3428396"/>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67D0C6A1-221D-421D-9992-0F6CB576A685}"/>
              </a:ext>
            </a:extLst>
          </p:cNvPr>
          <p:cNvSpPr/>
          <p:nvPr userDrawn="1"/>
        </p:nvSpPr>
        <p:spPr>
          <a:xfrm>
            <a:off x="5180520" y="4001282"/>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a:extLst>
              <a:ext uri="{FF2B5EF4-FFF2-40B4-BE49-F238E27FC236}">
                <a16:creationId xmlns:a16="http://schemas.microsoft.com/office/drawing/2014/main" id="{F39E7BB0-5CBA-4258-A058-DD0BD25C2F8E}"/>
              </a:ext>
            </a:extLst>
          </p:cNvPr>
          <p:cNvSpPr/>
          <p:nvPr userDrawn="1"/>
        </p:nvSpPr>
        <p:spPr>
          <a:xfrm>
            <a:off x="5180520" y="457416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a:extLst>
              <a:ext uri="{FF2B5EF4-FFF2-40B4-BE49-F238E27FC236}">
                <a16:creationId xmlns:a16="http://schemas.microsoft.com/office/drawing/2014/main" id="{53B2A275-45FA-4398-8B2D-80B189135727}"/>
              </a:ext>
            </a:extLst>
          </p:cNvPr>
          <p:cNvSpPr/>
          <p:nvPr userDrawn="1"/>
        </p:nvSpPr>
        <p:spPr>
          <a:xfrm>
            <a:off x="5180520" y="5147054"/>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2D63E382-D846-4749-9843-91E603EB5230}"/>
              </a:ext>
            </a:extLst>
          </p:cNvPr>
          <p:cNvSpPr/>
          <p:nvPr userDrawn="1"/>
        </p:nvSpPr>
        <p:spPr>
          <a:xfrm>
            <a:off x="5180520" y="5719940"/>
            <a:ext cx="576072"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88">
            <a:extLst>
              <a:ext uri="{FF2B5EF4-FFF2-40B4-BE49-F238E27FC236}">
                <a16:creationId xmlns:a16="http://schemas.microsoft.com/office/drawing/2014/main" id="{D530F3E2-4C57-4A9F-BD15-4E34F155226A}"/>
              </a:ext>
            </a:extLst>
          </p:cNvPr>
          <p:cNvSpPr/>
          <p:nvPr userDrawn="1"/>
        </p:nvSpPr>
        <p:spPr>
          <a:xfrm>
            <a:off x="5180520"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Rectangle 90">
            <a:extLst>
              <a:ext uri="{FF2B5EF4-FFF2-40B4-BE49-F238E27FC236}">
                <a16:creationId xmlns:a16="http://schemas.microsoft.com/office/drawing/2014/main" id="{4DD1FBBA-C4C1-423C-8D85-CC2FA3147C8D}"/>
              </a:ext>
            </a:extLst>
          </p:cNvPr>
          <p:cNvSpPr/>
          <p:nvPr userDrawn="1"/>
        </p:nvSpPr>
        <p:spPr>
          <a:xfrm>
            <a:off x="571944" y="628192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Rectangle 92">
            <a:extLst>
              <a:ext uri="{FF2B5EF4-FFF2-40B4-BE49-F238E27FC236}">
                <a16:creationId xmlns:a16="http://schemas.microsoft.com/office/drawing/2014/main" id="{2348BA8A-9E10-4BDA-92EB-6C1021EBD8BB}"/>
              </a:ext>
            </a:extLst>
          </p:cNvPr>
          <p:cNvSpPr/>
          <p:nvPr userDrawn="1"/>
        </p:nvSpPr>
        <p:spPr>
          <a:xfrm>
            <a:off x="1148016"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Rectangle 94">
            <a:extLst>
              <a:ext uri="{FF2B5EF4-FFF2-40B4-BE49-F238E27FC236}">
                <a16:creationId xmlns:a16="http://schemas.microsoft.com/office/drawing/2014/main" id="{0CF99AB6-B5E9-4BF1-A002-3ED17781E3B2}"/>
              </a:ext>
            </a:extLst>
          </p:cNvPr>
          <p:cNvSpPr/>
          <p:nvPr userDrawn="1"/>
        </p:nvSpPr>
        <p:spPr>
          <a:xfrm>
            <a:off x="1724088" y="6281928"/>
            <a:ext cx="576072" cy="5760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Rectangle 96">
            <a:extLst>
              <a:ext uri="{FF2B5EF4-FFF2-40B4-BE49-F238E27FC236}">
                <a16:creationId xmlns:a16="http://schemas.microsoft.com/office/drawing/2014/main" id="{FD504C16-D7B1-4B1A-BD29-5F63709EFBC0}"/>
              </a:ext>
            </a:extLst>
          </p:cNvPr>
          <p:cNvSpPr/>
          <p:nvPr userDrawn="1"/>
        </p:nvSpPr>
        <p:spPr>
          <a:xfrm>
            <a:off x="2300160"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Rectangle 98">
            <a:extLst>
              <a:ext uri="{FF2B5EF4-FFF2-40B4-BE49-F238E27FC236}">
                <a16:creationId xmlns:a16="http://schemas.microsoft.com/office/drawing/2014/main" id="{97BFC63B-0BE4-439A-A676-C1171E900B0F}"/>
              </a:ext>
            </a:extLst>
          </p:cNvPr>
          <p:cNvSpPr/>
          <p:nvPr userDrawn="1"/>
        </p:nvSpPr>
        <p:spPr>
          <a:xfrm>
            <a:off x="2876232" y="6281928"/>
            <a:ext cx="576072"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a:extLst>
              <a:ext uri="{FF2B5EF4-FFF2-40B4-BE49-F238E27FC236}">
                <a16:creationId xmlns:a16="http://schemas.microsoft.com/office/drawing/2014/main" id="{EBAB1FD7-5A5C-40DF-9C8E-6FCB53B52D50}"/>
              </a:ext>
            </a:extLst>
          </p:cNvPr>
          <p:cNvSpPr/>
          <p:nvPr userDrawn="1"/>
        </p:nvSpPr>
        <p:spPr>
          <a:xfrm>
            <a:off x="3452304" y="6281928"/>
            <a:ext cx="576072" cy="57607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Rectangle 102">
            <a:extLst>
              <a:ext uri="{FF2B5EF4-FFF2-40B4-BE49-F238E27FC236}">
                <a16:creationId xmlns:a16="http://schemas.microsoft.com/office/drawing/2014/main" id="{9E54DCBE-7693-49E1-A5FF-9553046ADC6C}"/>
              </a:ext>
            </a:extLst>
          </p:cNvPr>
          <p:cNvSpPr/>
          <p:nvPr userDrawn="1"/>
        </p:nvSpPr>
        <p:spPr>
          <a:xfrm>
            <a:off x="4028376" y="6281928"/>
            <a:ext cx="576072" cy="5760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a:extLst>
              <a:ext uri="{FF2B5EF4-FFF2-40B4-BE49-F238E27FC236}">
                <a16:creationId xmlns:a16="http://schemas.microsoft.com/office/drawing/2014/main" id="{3CBA41F1-ED75-4F55-BA4B-F88B6BBAD51B}"/>
              </a:ext>
            </a:extLst>
          </p:cNvPr>
          <p:cNvSpPr/>
          <p:nvPr userDrawn="1"/>
        </p:nvSpPr>
        <p:spPr>
          <a:xfrm>
            <a:off x="4604448" y="6281928"/>
            <a:ext cx="576072" cy="57607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a:extLst>
              <a:ext uri="{FF2B5EF4-FFF2-40B4-BE49-F238E27FC236}">
                <a16:creationId xmlns:a16="http://schemas.microsoft.com/office/drawing/2014/main" id="{4292027F-AAE9-4110-9FB9-9485D82493DC}"/>
              </a:ext>
            </a:extLst>
          </p:cNvPr>
          <p:cNvSpPr/>
          <p:nvPr userDrawn="1"/>
        </p:nvSpPr>
        <p:spPr>
          <a:xfrm>
            <a:off x="6327648" y="1133856"/>
            <a:ext cx="628650" cy="1822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Tree>
    <p:extLst>
      <p:ext uri="{BB962C8B-B14F-4D97-AF65-F5344CB8AC3E}">
        <p14:creationId xmlns:p14="http://schemas.microsoft.com/office/powerpoint/2010/main" val="729120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wo content">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9801717-EC04-4D9F-BE50-E726ECAC1136}"/>
              </a:ext>
            </a:extLst>
          </p:cNvPr>
          <p:cNvSpPr/>
          <p:nvPr userDrawn="1"/>
        </p:nvSpPr>
        <p:spPr>
          <a:xfrm>
            <a:off x="0" y="13716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F1841E8-8EE7-488E-B7DD-D1F23F79128D}"/>
              </a:ext>
            </a:extLst>
          </p:cNvPr>
          <p:cNvSpPr/>
          <p:nvPr userDrawn="1"/>
        </p:nvSpPr>
        <p:spPr>
          <a:xfrm>
            <a:off x="0" y="24003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44AEF00F-18B6-43AC-BF54-3B4939890FE1}"/>
              </a:ext>
            </a:extLst>
          </p:cNvPr>
          <p:cNvSpPr/>
          <p:nvPr userDrawn="1"/>
        </p:nvSpPr>
        <p:spPr>
          <a:xfrm>
            <a:off x="0" y="27432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BC54B6B-8A0E-422F-B2FF-A68441C16904}"/>
              </a:ext>
            </a:extLst>
          </p:cNvPr>
          <p:cNvSpPr/>
          <p:nvPr userDrawn="1"/>
        </p:nvSpPr>
        <p:spPr>
          <a:xfrm>
            <a:off x="0" y="30861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1602B99D-D623-4FE2-BDFD-A23B43BEBBDD}"/>
              </a:ext>
            </a:extLst>
          </p:cNvPr>
          <p:cNvSpPr/>
          <p:nvPr userDrawn="1"/>
        </p:nvSpPr>
        <p:spPr>
          <a:xfrm>
            <a:off x="0" y="34290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F4892CE3-43B8-4AF7-8E2E-1E5C2045F89A}"/>
              </a:ext>
            </a:extLst>
          </p:cNvPr>
          <p:cNvSpPr/>
          <p:nvPr userDrawn="1"/>
        </p:nvSpPr>
        <p:spPr>
          <a:xfrm>
            <a:off x="0" y="37719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53C5002F-39B4-49E5-B179-A5F9A322772D}"/>
              </a:ext>
            </a:extLst>
          </p:cNvPr>
          <p:cNvSpPr/>
          <p:nvPr userDrawn="1"/>
        </p:nvSpPr>
        <p:spPr>
          <a:xfrm>
            <a:off x="0" y="41148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8847AC63-E8C8-47EF-BDEA-DF587155527B}"/>
              </a:ext>
            </a:extLst>
          </p:cNvPr>
          <p:cNvSpPr/>
          <p:nvPr userDrawn="1"/>
        </p:nvSpPr>
        <p:spPr>
          <a:xfrm>
            <a:off x="0" y="44577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8EAD15DF-3882-4D15-8A5D-B08B7A32A9B0}"/>
              </a:ext>
            </a:extLst>
          </p:cNvPr>
          <p:cNvSpPr/>
          <p:nvPr userDrawn="1"/>
        </p:nvSpPr>
        <p:spPr>
          <a:xfrm>
            <a:off x="0" y="48006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73A3B466-F022-4299-8575-4347D62E5ADB}"/>
              </a:ext>
            </a:extLst>
          </p:cNvPr>
          <p:cNvSpPr/>
          <p:nvPr userDrawn="1"/>
        </p:nvSpPr>
        <p:spPr>
          <a:xfrm>
            <a:off x="0" y="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7103BE58-6B70-49F5-8283-BF3B0B35E1D7}"/>
              </a:ext>
            </a:extLst>
          </p:cNvPr>
          <p:cNvSpPr/>
          <p:nvPr userDrawn="1"/>
        </p:nvSpPr>
        <p:spPr>
          <a:xfrm>
            <a:off x="0" y="6515100"/>
            <a:ext cx="342900" cy="34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865F4154-50AA-4593-A86B-2A7A582D30AA}"/>
              </a:ext>
            </a:extLst>
          </p:cNvPr>
          <p:cNvSpPr/>
          <p:nvPr userDrawn="1"/>
        </p:nvSpPr>
        <p:spPr>
          <a:xfrm>
            <a:off x="0" y="3429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F635667C-FE54-4C6C-81D2-C117F6848A7C}"/>
              </a:ext>
            </a:extLst>
          </p:cNvPr>
          <p:cNvSpPr/>
          <p:nvPr userDrawn="1"/>
        </p:nvSpPr>
        <p:spPr>
          <a:xfrm>
            <a:off x="0" y="51435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2B327EE7-DDE6-4725-9791-0909802594D4}"/>
              </a:ext>
            </a:extLst>
          </p:cNvPr>
          <p:cNvSpPr/>
          <p:nvPr userDrawn="1"/>
        </p:nvSpPr>
        <p:spPr>
          <a:xfrm>
            <a:off x="0" y="54864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E880683C-A1F9-41B4-92B6-6690A542A9CA}"/>
              </a:ext>
            </a:extLst>
          </p:cNvPr>
          <p:cNvSpPr/>
          <p:nvPr userDrawn="1"/>
        </p:nvSpPr>
        <p:spPr>
          <a:xfrm>
            <a:off x="0" y="5829300"/>
            <a:ext cx="342900" cy="3429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0BF012F1-D588-4F57-88B5-6F5532BADA92}"/>
              </a:ext>
            </a:extLst>
          </p:cNvPr>
          <p:cNvSpPr/>
          <p:nvPr userDrawn="1"/>
        </p:nvSpPr>
        <p:spPr>
          <a:xfrm>
            <a:off x="0" y="6172200"/>
            <a:ext cx="342900" cy="3429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F8FFED0C-C9D9-439B-8A01-3C4181694F90}"/>
              </a:ext>
            </a:extLst>
          </p:cNvPr>
          <p:cNvSpPr/>
          <p:nvPr userDrawn="1"/>
        </p:nvSpPr>
        <p:spPr>
          <a:xfrm>
            <a:off x="0" y="685800"/>
            <a:ext cx="342900" cy="34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503FFB96-6B81-475C-995F-610FEC231FEE}"/>
              </a:ext>
            </a:extLst>
          </p:cNvPr>
          <p:cNvSpPr/>
          <p:nvPr userDrawn="1"/>
        </p:nvSpPr>
        <p:spPr>
          <a:xfrm>
            <a:off x="0" y="1028700"/>
            <a:ext cx="3429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DE12DC0D-3BAD-4A09-83DE-A880AF5D71CB}"/>
              </a:ext>
            </a:extLst>
          </p:cNvPr>
          <p:cNvSpPr/>
          <p:nvPr userDrawn="1"/>
        </p:nvSpPr>
        <p:spPr>
          <a:xfrm>
            <a:off x="0" y="1714500"/>
            <a:ext cx="342900" cy="3429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3069B2B0-3E3B-4E71-8023-5CEF05BF4DF3}"/>
              </a:ext>
            </a:extLst>
          </p:cNvPr>
          <p:cNvSpPr/>
          <p:nvPr userDrawn="1"/>
        </p:nvSpPr>
        <p:spPr>
          <a:xfrm>
            <a:off x="0" y="2057400"/>
            <a:ext cx="342900" cy="3429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7443216" y="1600200"/>
            <a:ext cx="3931920" cy="2468880"/>
          </a:xfrm>
        </p:spPr>
        <p:txBody>
          <a:bodyPr lIns="0" anchor="t">
            <a:normAutofit/>
          </a:bodyPr>
          <a:lstStyle>
            <a:lvl1pPr marL="0" algn="l" defTabSz="914400" rtl="0" eaLnBrk="1" latinLnBrk="0" hangingPunct="1">
              <a:lnSpc>
                <a:spcPct val="80000"/>
              </a:lnSpc>
              <a:spcBef>
                <a:spcPct val="0"/>
              </a:spcBef>
              <a:buNone/>
              <a:defRPr lang="en-US" sz="3600" b="1" kern="1200" dirty="0">
                <a:solidFill>
                  <a:schemeClr val="bg1"/>
                </a:solidFill>
                <a:latin typeface="+mj-lt"/>
                <a:ea typeface="+mj-ea"/>
                <a:cs typeface="+mj-cs"/>
              </a:defRPr>
            </a:lvl1pPr>
          </a:lstStyle>
          <a:p>
            <a:r>
              <a:rPr lang="en-US"/>
              <a:t>Click to edit Master title </a:t>
            </a:r>
          </a:p>
        </p:txBody>
      </p:sp>
      <p:sp>
        <p:nvSpPr>
          <p:cNvPr id="3" name="Content Placeholder 4">
            <a:extLst>
              <a:ext uri="{FF2B5EF4-FFF2-40B4-BE49-F238E27FC236}">
                <a16:creationId xmlns:a16="http://schemas.microsoft.com/office/drawing/2014/main" id="{A81336A6-FDB1-681C-EC4F-5339DD8CCF37}"/>
              </a:ext>
            </a:extLst>
          </p:cNvPr>
          <p:cNvSpPr>
            <a:spLocks noGrp="1"/>
          </p:cNvSpPr>
          <p:nvPr>
            <p:ph sz="quarter" idx="11"/>
          </p:nvPr>
        </p:nvSpPr>
        <p:spPr>
          <a:xfrm>
            <a:off x="1161288" y="292608"/>
            <a:ext cx="5358384" cy="6172200"/>
          </a:xfrm>
        </p:spPr>
        <p:txBody>
          <a:bodyPr anchor="ctr">
            <a:normAutofit/>
          </a:bodyPr>
          <a:lstStyle>
            <a:lvl1pPr>
              <a:spcBef>
                <a:spcPts val="1600"/>
              </a:spcBef>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a:extLst>
              <a:ext uri="{FF2B5EF4-FFF2-40B4-BE49-F238E27FC236}">
                <a16:creationId xmlns:a16="http://schemas.microsoft.com/office/drawing/2014/main" id="{3FA1B7E8-2CFA-29DD-500E-429274984C26}"/>
              </a:ext>
            </a:extLst>
          </p:cNvPr>
          <p:cNvSpPr>
            <a:spLocks noGrp="1"/>
          </p:cNvSpPr>
          <p:nvPr>
            <p:ph sz="quarter" idx="10"/>
          </p:nvPr>
        </p:nvSpPr>
        <p:spPr>
          <a:xfrm>
            <a:off x="7443216" y="4206240"/>
            <a:ext cx="3931920" cy="2011680"/>
          </a:xfrm>
        </p:spPr>
        <p:txBody>
          <a:bodyPr>
            <a:normAutofit/>
          </a:bodyPr>
          <a:lstStyle>
            <a:lvl1pPr>
              <a:spcBef>
                <a:spcPts val="1600"/>
              </a:spcBef>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Date Placeholder 3">
            <a:extLst>
              <a:ext uri="{FF2B5EF4-FFF2-40B4-BE49-F238E27FC236}">
                <a16:creationId xmlns:a16="http://schemas.microsoft.com/office/drawing/2014/main" id="{88E0B9BB-DE60-45D5-BB83-F9309D54AD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accent3">
                    <a:lumMod val="20000"/>
                    <a:lumOff val="80000"/>
                  </a:schemeClr>
                </a:solidFill>
              </a:defRPr>
            </a:lvl1pPr>
          </a:lstStyle>
          <a:p>
            <a:endParaRPr lang="en-US" dirty="0"/>
          </a:p>
        </p:txBody>
      </p:sp>
      <p:sp>
        <p:nvSpPr>
          <p:cNvPr id="28" name="Footer Placeholder 4">
            <a:extLst>
              <a:ext uri="{FF2B5EF4-FFF2-40B4-BE49-F238E27FC236}">
                <a16:creationId xmlns:a16="http://schemas.microsoft.com/office/drawing/2014/main" id="{C1814D13-F502-4AE1-80E4-7479F5797A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accent3">
                    <a:lumMod val="20000"/>
                    <a:lumOff val="80000"/>
                  </a:schemeClr>
                </a:solidFill>
              </a:defRPr>
            </a:lvl1pPr>
          </a:lstStyle>
          <a:p>
            <a:r>
              <a:rPr lang="en-US"/>
              <a:t>RYCNC 2025</a:t>
            </a:r>
            <a:endParaRPr lang="en-US" dirty="0"/>
          </a:p>
        </p:txBody>
      </p:sp>
      <p:sp>
        <p:nvSpPr>
          <p:cNvPr id="30" name="Slide Number Placeholder 5">
            <a:extLst>
              <a:ext uri="{FF2B5EF4-FFF2-40B4-BE49-F238E27FC236}">
                <a16:creationId xmlns:a16="http://schemas.microsoft.com/office/drawing/2014/main" id="{D4AA35C5-6F41-4930-94A5-EE0C651150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3">
                    <a:lumMod val="20000"/>
                    <a:lumOff val="80000"/>
                  </a:schemeClr>
                </a:solidFill>
              </a:defRPr>
            </a:lvl1pPr>
          </a:lstStyle>
          <a:p>
            <a:fld id="{B5CEABB6-07DC-46E8-9B57-56EC44A396E5}" type="slidenum">
              <a:rPr lang="en-US" smtClean="0"/>
              <a:pPr/>
              <a:t>‹#›</a:t>
            </a:fld>
            <a:endParaRPr lang="en-US" dirty="0"/>
          </a:p>
        </p:txBody>
      </p:sp>
      <p:sp>
        <p:nvSpPr>
          <p:cNvPr id="6" name="Rectangle 5">
            <a:extLst>
              <a:ext uri="{FF2B5EF4-FFF2-40B4-BE49-F238E27FC236}">
                <a16:creationId xmlns:a16="http://schemas.microsoft.com/office/drawing/2014/main" id="{C78E699F-5AAB-313F-E7C1-1C2F2A9D7743}"/>
              </a:ext>
              <a:ext uri="{C183D7F6-B498-43B3-948B-1728B52AA6E4}">
                <adec:decorative xmlns:adec="http://schemas.microsoft.com/office/drawing/2017/decorative" val="1"/>
              </a:ext>
            </a:extLst>
          </p:cNvPr>
          <p:cNvSpPr/>
          <p:nvPr userDrawn="1"/>
        </p:nvSpPr>
        <p:spPr>
          <a:xfrm>
            <a:off x="7443216" y="1133856"/>
            <a:ext cx="628650" cy="1822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15784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content, and picture 2">
    <p:bg>
      <p:bgPr>
        <a:solidFill>
          <a:schemeClr val="accent4"/>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3C3D54C-F4F9-4FBF-80F6-F45EFD6A2CFF}"/>
              </a:ext>
            </a:extLst>
          </p:cNvPr>
          <p:cNvSpPr/>
          <p:nvPr userDrawn="1"/>
        </p:nvSpPr>
        <p:spPr>
          <a:xfrm>
            <a:off x="0" y="0"/>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4A70E28C-9E20-435C-99D0-48CF2909019B}"/>
              </a:ext>
            </a:extLst>
          </p:cNvPr>
          <p:cNvSpPr/>
          <p:nvPr userDrawn="1"/>
        </p:nvSpPr>
        <p:spPr>
          <a:xfrm>
            <a:off x="1213390" y="0"/>
            <a:ext cx="607060" cy="6070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0706EA5A-9289-4E46-9AB8-457FE7AD1491}"/>
              </a:ext>
            </a:extLst>
          </p:cNvPr>
          <p:cNvSpPr/>
          <p:nvPr userDrawn="1"/>
        </p:nvSpPr>
        <p:spPr>
          <a:xfrm>
            <a:off x="1820085" y="0"/>
            <a:ext cx="607060" cy="6070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92425AF3-AF4E-4334-8EF6-9C9C36BFF6E9}"/>
              </a:ext>
            </a:extLst>
          </p:cNvPr>
          <p:cNvSpPr/>
          <p:nvPr userDrawn="1"/>
        </p:nvSpPr>
        <p:spPr>
          <a:xfrm>
            <a:off x="2426780" y="0"/>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E844959B-5FB7-4710-8EB4-C6F2E27C47D4}"/>
              </a:ext>
            </a:extLst>
          </p:cNvPr>
          <p:cNvSpPr/>
          <p:nvPr userDrawn="1"/>
        </p:nvSpPr>
        <p:spPr>
          <a:xfrm>
            <a:off x="3033475" y="0"/>
            <a:ext cx="607060" cy="6070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8E72CBB0-055F-4C86-A198-4CCA83E0D07C}"/>
              </a:ext>
            </a:extLst>
          </p:cNvPr>
          <p:cNvSpPr/>
          <p:nvPr userDrawn="1"/>
        </p:nvSpPr>
        <p:spPr>
          <a:xfrm>
            <a:off x="3640170" y="0"/>
            <a:ext cx="607060" cy="6070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21507067-9434-4548-88C1-96187DB5A02A}"/>
              </a:ext>
            </a:extLst>
          </p:cNvPr>
          <p:cNvSpPr/>
          <p:nvPr userDrawn="1"/>
        </p:nvSpPr>
        <p:spPr>
          <a:xfrm>
            <a:off x="4246865" y="0"/>
            <a:ext cx="607060" cy="6070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34ACD849-640F-48CE-8342-1AE774134F52}"/>
              </a:ext>
            </a:extLst>
          </p:cNvPr>
          <p:cNvSpPr/>
          <p:nvPr userDrawn="1"/>
        </p:nvSpPr>
        <p:spPr>
          <a:xfrm>
            <a:off x="4853560" y="0"/>
            <a:ext cx="607060" cy="607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ED195952-CF8E-4D15-9CC8-CA4743A73453}"/>
              </a:ext>
            </a:extLst>
          </p:cNvPr>
          <p:cNvSpPr/>
          <p:nvPr userDrawn="1"/>
        </p:nvSpPr>
        <p:spPr>
          <a:xfrm>
            <a:off x="5460256" y="0"/>
            <a:ext cx="607060" cy="6070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FA1A4A50-99ED-4ED2-8288-09A681E55857}"/>
              </a:ext>
            </a:extLst>
          </p:cNvPr>
          <p:cNvSpPr/>
          <p:nvPr userDrawn="1"/>
        </p:nvSpPr>
        <p:spPr>
          <a:xfrm>
            <a:off x="606695" y="0"/>
            <a:ext cx="607060" cy="6070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itle 1">
            <a:extLst>
              <a:ext uri="{FF2B5EF4-FFF2-40B4-BE49-F238E27FC236}">
                <a16:creationId xmlns:a16="http://schemas.microsoft.com/office/drawing/2014/main" id="{B5E24E4D-15D7-4BF5-9092-BD4E86DB78E4}"/>
              </a:ext>
            </a:extLst>
          </p:cNvPr>
          <p:cNvSpPr>
            <a:spLocks noGrp="1"/>
          </p:cNvSpPr>
          <p:nvPr>
            <p:ph type="title"/>
          </p:nvPr>
        </p:nvSpPr>
        <p:spPr>
          <a:xfrm>
            <a:off x="6675120" y="548640"/>
            <a:ext cx="4572000" cy="2103120"/>
          </a:xfrm>
        </p:spPr>
        <p:txBody>
          <a:bodyPr lIns="0" anchor="b">
            <a:normAutofit/>
          </a:bodyPr>
          <a:lstStyle>
            <a:lvl1pPr>
              <a:lnSpc>
                <a:spcPct val="80000"/>
              </a:lnSpc>
              <a:defRPr lang="en-US" sz="3600" b="1" kern="1200" dirty="0">
                <a:solidFill>
                  <a:schemeClr val="bg1"/>
                </a:solidFill>
                <a:latin typeface="+mj-lt"/>
                <a:ea typeface="+mj-ea"/>
                <a:cs typeface="+mj-cs"/>
              </a:defRPr>
            </a:lvl1pPr>
          </a:lstStyle>
          <a:p>
            <a:r>
              <a:rPr lang="en-US"/>
              <a:t>Click to edit Master title style</a:t>
            </a:r>
          </a:p>
        </p:txBody>
      </p:sp>
      <p:sp>
        <p:nvSpPr>
          <p:cNvPr id="10" name="Picture Placeholder 28">
            <a:extLst>
              <a:ext uri="{FF2B5EF4-FFF2-40B4-BE49-F238E27FC236}">
                <a16:creationId xmlns:a16="http://schemas.microsoft.com/office/drawing/2014/main" id="{F5B0F680-047E-4915-A8F5-EFB05A62D55D}"/>
              </a:ext>
            </a:extLst>
          </p:cNvPr>
          <p:cNvSpPr>
            <a:spLocks noGrp="1"/>
          </p:cNvSpPr>
          <p:nvPr>
            <p:ph type="pic" sz="quarter" idx="13"/>
          </p:nvPr>
        </p:nvSpPr>
        <p:spPr>
          <a:xfrm>
            <a:off x="0" y="607060"/>
            <a:ext cx="6071616" cy="6254745"/>
          </a:xfrm>
        </p:spPr>
        <p:txBody>
          <a:bodyPr>
            <a:normAutofit/>
          </a:bodyPr>
          <a:lstStyle>
            <a:lvl1pPr marL="0" indent="0" algn="ctr">
              <a:buNone/>
              <a:defRPr sz="1600">
                <a:solidFill>
                  <a:schemeClr val="bg1"/>
                </a:solidFill>
              </a:defRPr>
            </a:lvl1pPr>
          </a:lstStyle>
          <a:p>
            <a:endParaRPr lang="en-US" dirty="0"/>
          </a:p>
        </p:txBody>
      </p:sp>
      <p:sp>
        <p:nvSpPr>
          <p:cNvPr id="2" name="Content Placeholder 4">
            <a:extLst>
              <a:ext uri="{FF2B5EF4-FFF2-40B4-BE49-F238E27FC236}">
                <a16:creationId xmlns:a16="http://schemas.microsoft.com/office/drawing/2014/main" id="{9B083665-5C4D-5D9C-5068-E7DF81B599E4}"/>
              </a:ext>
            </a:extLst>
          </p:cNvPr>
          <p:cNvSpPr>
            <a:spLocks noGrp="1"/>
          </p:cNvSpPr>
          <p:nvPr>
            <p:ph sz="quarter" idx="14"/>
          </p:nvPr>
        </p:nvSpPr>
        <p:spPr>
          <a:xfrm>
            <a:off x="6675120" y="3429000"/>
            <a:ext cx="4572000" cy="2514600"/>
          </a:xfrm>
        </p:spPr>
        <p:txBody>
          <a:bodyPr>
            <a:normAutofit/>
          </a:bodyPr>
          <a:lstStyle>
            <a:lvl1pPr>
              <a:spcBef>
                <a:spcPts val="1600"/>
              </a:spcBef>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Rectangle 22">
            <a:extLst>
              <a:ext uri="{FF2B5EF4-FFF2-40B4-BE49-F238E27FC236}">
                <a16:creationId xmlns:a16="http://schemas.microsoft.com/office/drawing/2014/main" id="{9693E355-5671-4FE4-8958-99FC40EF5B1D}"/>
              </a:ext>
            </a:extLst>
          </p:cNvPr>
          <p:cNvSpPr/>
          <p:nvPr userDrawn="1"/>
        </p:nvSpPr>
        <p:spPr>
          <a:xfrm>
            <a:off x="6743700" y="2850249"/>
            <a:ext cx="628650" cy="1822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7" name="Date Placeholder 6">
            <a:extLst>
              <a:ext uri="{FF2B5EF4-FFF2-40B4-BE49-F238E27FC236}">
                <a16:creationId xmlns:a16="http://schemas.microsoft.com/office/drawing/2014/main" id="{860A2F77-6CFB-4347-9224-EFAA0C0EF3DB}"/>
              </a:ext>
            </a:extLst>
          </p:cNvPr>
          <p:cNvSpPr>
            <a:spLocks noGrp="1"/>
          </p:cNvSpPr>
          <p:nvPr>
            <p:ph type="dt" sz="half" idx="10"/>
          </p:nvPr>
        </p:nvSpPr>
        <p:spPr>
          <a:xfrm>
            <a:off x="6749138" y="6356350"/>
            <a:ext cx="783776" cy="365125"/>
          </a:xfrm>
        </p:spPr>
        <p:txBody>
          <a:bodyPr lIns="0"/>
          <a:lstStyle>
            <a:lvl1pPr>
              <a:defRPr>
                <a:solidFill>
                  <a:schemeClr val="accent4">
                    <a:lumMod val="20000"/>
                    <a:lumOff val="80000"/>
                  </a:schemeClr>
                </a:solidFill>
              </a:defRPr>
            </a:lvl1pPr>
          </a:lstStyle>
          <a:p>
            <a:endParaRPr lang="en-US" dirty="0"/>
          </a:p>
        </p:txBody>
      </p:sp>
      <p:sp>
        <p:nvSpPr>
          <p:cNvPr id="26" name="Footer Placeholder 4">
            <a:extLst>
              <a:ext uri="{FF2B5EF4-FFF2-40B4-BE49-F238E27FC236}">
                <a16:creationId xmlns:a16="http://schemas.microsoft.com/office/drawing/2014/main" id="{F3D699E8-339D-4753-8032-13F328CF9F05}"/>
              </a:ext>
            </a:extLst>
          </p:cNvPr>
          <p:cNvSpPr>
            <a:spLocks noGrp="1"/>
          </p:cNvSpPr>
          <p:nvPr>
            <p:ph type="ftr" sz="quarter" idx="11"/>
          </p:nvPr>
        </p:nvSpPr>
        <p:spPr>
          <a:xfrm>
            <a:off x="7647214" y="6356350"/>
            <a:ext cx="2808515" cy="365125"/>
          </a:xfrm>
          <a:prstGeom prst="rect">
            <a:avLst/>
          </a:prstGeom>
        </p:spPr>
        <p:txBody>
          <a:bodyPr/>
          <a:lstStyle>
            <a:lvl1pPr>
              <a:defRPr sz="900">
                <a:solidFill>
                  <a:schemeClr val="accent4">
                    <a:lumMod val="20000"/>
                    <a:lumOff val="80000"/>
                  </a:schemeClr>
                </a:solidFill>
              </a:defRPr>
            </a:lvl1pPr>
          </a:lstStyle>
          <a:p>
            <a:r>
              <a:rPr lang="en-US"/>
              <a:t>RYCNC 2025</a:t>
            </a:r>
            <a:endParaRPr lang="en-US" dirty="0"/>
          </a:p>
        </p:txBody>
      </p:sp>
      <p:sp>
        <p:nvSpPr>
          <p:cNvPr id="27" name="Slide Number Placeholder 5">
            <a:extLst>
              <a:ext uri="{FF2B5EF4-FFF2-40B4-BE49-F238E27FC236}">
                <a16:creationId xmlns:a16="http://schemas.microsoft.com/office/drawing/2014/main" id="{C24FE381-D866-4C7F-95D5-4CF34B3AD521}"/>
              </a:ext>
            </a:extLst>
          </p:cNvPr>
          <p:cNvSpPr>
            <a:spLocks noGrp="1"/>
          </p:cNvSpPr>
          <p:nvPr>
            <p:ph type="sldNum" sz="quarter" idx="12"/>
          </p:nvPr>
        </p:nvSpPr>
        <p:spPr>
          <a:xfrm>
            <a:off x="10570030" y="6356350"/>
            <a:ext cx="783770" cy="365125"/>
          </a:xfrm>
        </p:spPr>
        <p:txBody>
          <a:bodyPr/>
          <a:lstStyle>
            <a:lvl1pPr>
              <a:defRPr sz="900">
                <a:solidFill>
                  <a:schemeClr val="accent4">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875829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content 2">
    <p:bg>
      <p:bgPr>
        <a:solidFill>
          <a:schemeClr val="accent3"/>
        </a:solidFill>
        <a:effectLst/>
      </p:bgPr>
    </p:bg>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E1FA9687-5666-46AC-B2C5-FDA4A4EF6670}"/>
              </a:ext>
            </a:extLst>
          </p:cNvPr>
          <p:cNvSpPr/>
          <p:nvPr userDrawn="1"/>
        </p:nvSpPr>
        <p:spPr>
          <a:xfrm>
            <a:off x="6099048" y="2560320"/>
            <a:ext cx="6089904" cy="42976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a:extLst>
              <a:ext uri="{FF2B5EF4-FFF2-40B4-BE49-F238E27FC236}">
                <a16:creationId xmlns:a16="http://schemas.microsoft.com/office/drawing/2014/main" id="{3A0B6809-6EF5-4C1C-AE26-93D43D084EE4}"/>
              </a:ext>
            </a:extLst>
          </p:cNvPr>
          <p:cNvSpPr/>
          <p:nvPr userDrawn="1"/>
        </p:nvSpPr>
        <p:spPr>
          <a:xfrm>
            <a:off x="0" y="2560320"/>
            <a:ext cx="6099048" cy="4297680"/>
          </a:xfrm>
          <a:prstGeom prst="rect">
            <a:avLst/>
          </a:prstGeom>
          <a:solidFill>
            <a:schemeClr val="accent4"/>
          </a:solidFill>
          <a:ln w="349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A9801717-EC04-4D9F-BE50-E726ECAC1136}"/>
              </a:ext>
            </a:extLst>
          </p:cNvPr>
          <p:cNvSpPr/>
          <p:nvPr userDrawn="1"/>
        </p:nvSpPr>
        <p:spPr>
          <a:xfrm>
            <a:off x="5017194"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5F1841E8-8EE7-488E-B7DD-D1F23F79128D}"/>
              </a:ext>
            </a:extLst>
          </p:cNvPr>
          <p:cNvSpPr/>
          <p:nvPr userDrawn="1"/>
        </p:nvSpPr>
        <p:spPr>
          <a:xfrm>
            <a:off x="4300452"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44AEF00F-18B6-43AC-BF54-3B4939890FE1}"/>
              </a:ext>
            </a:extLst>
          </p:cNvPr>
          <p:cNvSpPr/>
          <p:nvPr userDrawn="1"/>
        </p:nvSpPr>
        <p:spPr>
          <a:xfrm>
            <a:off x="5375565"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0BC54B6B-8A0E-422F-B2FF-A68441C16904}"/>
              </a:ext>
            </a:extLst>
          </p:cNvPr>
          <p:cNvSpPr/>
          <p:nvPr userDrawn="1"/>
        </p:nvSpPr>
        <p:spPr>
          <a:xfrm>
            <a:off x="3583710"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1602B99D-D623-4FE2-BDFD-A23B43BEBBDD}"/>
              </a:ext>
            </a:extLst>
          </p:cNvPr>
          <p:cNvSpPr/>
          <p:nvPr userDrawn="1"/>
        </p:nvSpPr>
        <p:spPr>
          <a:xfrm>
            <a:off x="2866968"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F4892CE3-43B8-4AF7-8E2E-1E5C2045F89A}"/>
              </a:ext>
            </a:extLst>
          </p:cNvPr>
          <p:cNvSpPr/>
          <p:nvPr userDrawn="1"/>
        </p:nvSpPr>
        <p:spPr>
          <a:xfrm>
            <a:off x="2150226"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53C5002F-39B4-49E5-B179-A5F9A322772D}"/>
              </a:ext>
            </a:extLst>
          </p:cNvPr>
          <p:cNvSpPr/>
          <p:nvPr userDrawn="1"/>
        </p:nvSpPr>
        <p:spPr>
          <a:xfrm>
            <a:off x="3225339" y="2467783"/>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8847AC63-E8C8-47EF-BDEA-DF587155527B}"/>
              </a:ext>
            </a:extLst>
          </p:cNvPr>
          <p:cNvSpPr/>
          <p:nvPr userDrawn="1"/>
        </p:nvSpPr>
        <p:spPr>
          <a:xfrm>
            <a:off x="1791855"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8EAD15DF-3882-4D15-8A5D-B08B7A32A9B0}"/>
              </a:ext>
            </a:extLst>
          </p:cNvPr>
          <p:cNvSpPr/>
          <p:nvPr userDrawn="1"/>
        </p:nvSpPr>
        <p:spPr>
          <a:xfrm>
            <a:off x="1433484"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73A3B466-F022-4299-8575-4347D62E5ADB}"/>
              </a:ext>
            </a:extLst>
          </p:cNvPr>
          <p:cNvSpPr/>
          <p:nvPr userDrawn="1"/>
        </p:nvSpPr>
        <p:spPr>
          <a:xfrm>
            <a:off x="6092307"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7103BE58-6B70-49F5-8283-BF3B0B35E1D7}"/>
              </a:ext>
            </a:extLst>
          </p:cNvPr>
          <p:cNvSpPr/>
          <p:nvPr userDrawn="1"/>
        </p:nvSpPr>
        <p:spPr>
          <a:xfrm>
            <a:off x="358371" y="2467783"/>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865F4154-50AA-4593-A86B-2A7A582D30AA}"/>
              </a:ext>
            </a:extLst>
          </p:cNvPr>
          <p:cNvSpPr/>
          <p:nvPr userDrawn="1"/>
        </p:nvSpPr>
        <p:spPr>
          <a:xfrm>
            <a:off x="4658823"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F635667C-FE54-4C6C-81D2-C117F6848A7C}"/>
              </a:ext>
            </a:extLst>
          </p:cNvPr>
          <p:cNvSpPr/>
          <p:nvPr userDrawn="1"/>
        </p:nvSpPr>
        <p:spPr>
          <a:xfrm>
            <a:off x="1075113"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2B327EE7-DDE6-4725-9791-0909802594D4}"/>
              </a:ext>
            </a:extLst>
          </p:cNvPr>
          <p:cNvSpPr/>
          <p:nvPr userDrawn="1"/>
        </p:nvSpPr>
        <p:spPr>
          <a:xfrm>
            <a:off x="2508597"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E880683C-A1F9-41B4-92B6-6690A542A9CA}"/>
              </a:ext>
            </a:extLst>
          </p:cNvPr>
          <p:cNvSpPr/>
          <p:nvPr userDrawn="1"/>
        </p:nvSpPr>
        <p:spPr>
          <a:xfrm>
            <a:off x="716742" y="2467783"/>
            <a:ext cx="365760"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0BF012F1-D588-4F57-88B5-6F5532BADA92}"/>
              </a:ext>
            </a:extLst>
          </p:cNvPr>
          <p:cNvSpPr/>
          <p:nvPr userDrawn="1"/>
        </p:nvSpPr>
        <p:spPr>
          <a:xfrm>
            <a:off x="0"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503FFB96-6B81-475C-995F-610FEC231FEE}"/>
              </a:ext>
            </a:extLst>
          </p:cNvPr>
          <p:cNvSpPr/>
          <p:nvPr userDrawn="1"/>
        </p:nvSpPr>
        <p:spPr>
          <a:xfrm>
            <a:off x="5733936" y="2467783"/>
            <a:ext cx="36576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3069B2B0-3E3B-4E71-8023-5CEF05BF4DF3}"/>
              </a:ext>
            </a:extLst>
          </p:cNvPr>
          <p:cNvSpPr/>
          <p:nvPr userDrawn="1"/>
        </p:nvSpPr>
        <p:spPr>
          <a:xfrm>
            <a:off x="3942081" y="2467783"/>
            <a:ext cx="365760" cy="3657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8088EB2E-CD96-47B9-A63A-8D18CCA89512}"/>
              </a:ext>
            </a:extLst>
          </p:cNvPr>
          <p:cNvSpPr/>
          <p:nvPr userDrawn="1"/>
        </p:nvSpPr>
        <p:spPr>
          <a:xfrm>
            <a:off x="11467872"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9338708E-067F-4FA9-BA12-1C4EA2B37A63}"/>
              </a:ext>
            </a:extLst>
          </p:cNvPr>
          <p:cNvSpPr/>
          <p:nvPr userDrawn="1"/>
        </p:nvSpPr>
        <p:spPr>
          <a:xfrm>
            <a:off x="10751130"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E35FFEA-E06D-408B-A778-0B32F03EFF9F}"/>
              </a:ext>
            </a:extLst>
          </p:cNvPr>
          <p:cNvSpPr/>
          <p:nvPr userDrawn="1"/>
        </p:nvSpPr>
        <p:spPr>
          <a:xfrm>
            <a:off x="11826240"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EA48561E-6688-489C-BA9B-9C5D3AD90706}"/>
              </a:ext>
            </a:extLst>
          </p:cNvPr>
          <p:cNvSpPr/>
          <p:nvPr userDrawn="1"/>
        </p:nvSpPr>
        <p:spPr>
          <a:xfrm>
            <a:off x="10034388"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9D6BE74A-DCDC-4736-A000-7680D880DF04}"/>
              </a:ext>
            </a:extLst>
          </p:cNvPr>
          <p:cNvSpPr/>
          <p:nvPr userDrawn="1"/>
        </p:nvSpPr>
        <p:spPr>
          <a:xfrm>
            <a:off x="9317646"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5030A29-CB1B-4217-961C-E14F3593D004}"/>
              </a:ext>
            </a:extLst>
          </p:cNvPr>
          <p:cNvSpPr/>
          <p:nvPr userDrawn="1"/>
        </p:nvSpPr>
        <p:spPr>
          <a:xfrm>
            <a:off x="8600904"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6D0C4995-9291-4EC8-9EE7-99138E697D86}"/>
              </a:ext>
            </a:extLst>
          </p:cNvPr>
          <p:cNvSpPr/>
          <p:nvPr userDrawn="1"/>
        </p:nvSpPr>
        <p:spPr>
          <a:xfrm>
            <a:off x="9676017"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F3F7B342-9394-4E5F-BE39-DC03310AD81F}"/>
              </a:ext>
            </a:extLst>
          </p:cNvPr>
          <p:cNvSpPr/>
          <p:nvPr userDrawn="1"/>
        </p:nvSpPr>
        <p:spPr>
          <a:xfrm>
            <a:off x="8242533"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9D4940C5-39A1-40E8-8A26-EDA81A5FF6E2}"/>
              </a:ext>
            </a:extLst>
          </p:cNvPr>
          <p:cNvSpPr/>
          <p:nvPr userDrawn="1"/>
        </p:nvSpPr>
        <p:spPr>
          <a:xfrm>
            <a:off x="7884162"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0F268A38-2DB0-40ED-A3BD-7B0DBF3DC185}"/>
              </a:ext>
            </a:extLst>
          </p:cNvPr>
          <p:cNvSpPr/>
          <p:nvPr userDrawn="1"/>
        </p:nvSpPr>
        <p:spPr>
          <a:xfrm>
            <a:off x="6809049" y="2467783"/>
            <a:ext cx="36576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9222658B-4E93-40D4-8683-4BFDB7FD28AC}"/>
              </a:ext>
            </a:extLst>
          </p:cNvPr>
          <p:cNvSpPr/>
          <p:nvPr userDrawn="1"/>
        </p:nvSpPr>
        <p:spPr>
          <a:xfrm>
            <a:off x="11109501" y="2467783"/>
            <a:ext cx="365760" cy="3657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a:extLst>
              <a:ext uri="{FF2B5EF4-FFF2-40B4-BE49-F238E27FC236}">
                <a16:creationId xmlns:a16="http://schemas.microsoft.com/office/drawing/2014/main" id="{CE94E203-4D9D-4315-811B-6AEBDA949895}"/>
              </a:ext>
            </a:extLst>
          </p:cNvPr>
          <p:cNvSpPr/>
          <p:nvPr userDrawn="1"/>
        </p:nvSpPr>
        <p:spPr>
          <a:xfrm>
            <a:off x="7525791"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958DF5A4-693E-486D-BAB8-69D0BDAE74CE}"/>
              </a:ext>
            </a:extLst>
          </p:cNvPr>
          <p:cNvSpPr/>
          <p:nvPr userDrawn="1"/>
        </p:nvSpPr>
        <p:spPr>
          <a:xfrm>
            <a:off x="8959275" y="2467783"/>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2FBA4F83-ED0B-439D-983D-DBBFB23D2612}"/>
              </a:ext>
            </a:extLst>
          </p:cNvPr>
          <p:cNvSpPr/>
          <p:nvPr userDrawn="1"/>
        </p:nvSpPr>
        <p:spPr>
          <a:xfrm>
            <a:off x="7167420" y="2467783"/>
            <a:ext cx="365760" cy="3657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3EB3F76F-9FC5-454E-9B4F-C471289878CD}"/>
              </a:ext>
            </a:extLst>
          </p:cNvPr>
          <p:cNvSpPr/>
          <p:nvPr userDrawn="1"/>
        </p:nvSpPr>
        <p:spPr>
          <a:xfrm>
            <a:off x="6450678" y="2467783"/>
            <a:ext cx="365760" cy="3657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91B303D9-4182-4C78-A463-7ED50F26193B}"/>
              </a:ext>
            </a:extLst>
          </p:cNvPr>
          <p:cNvSpPr/>
          <p:nvPr userDrawn="1"/>
        </p:nvSpPr>
        <p:spPr>
          <a:xfrm>
            <a:off x="10392759" y="2467783"/>
            <a:ext cx="365760" cy="3657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841248" y="548640"/>
            <a:ext cx="10515600" cy="1463040"/>
          </a:xfrm>
        </p:spPr>
        <p:txBody>
          <a:bodyPr anchor="ctr">
            <a:normAutofit/>
          </a:bodyPr>
          <a:lstStyle>
            <a:lvl1pPr marL="0" algn="ctr" defTabSz="914400" rtl="0" eaLnBrk="1" latinLnBrk="0" hangingPunct="1">
              <a:lnSpc>
                <a:spcPct val="90000"/>
              </a:lnSpc>
              <a:spcBef>
                <a:spcPct val="0"/>
              </a:spcBef>
              <a:buNone/>
              <a:defRPr lang="en-US" sz="3600" b="1" kern="1200" dirty="0">
                <a:solidFill>
                  <a:schemeClr val="bg1"/>
                </a:solidFill>
                <a:latin typeface="+mj-lt"/>
                <a:ea typeface="+mj-ea"/>
                <a:cs typeface="+mj-cs"/>
              </a:defRPr>
            </a:lvl1pPr>
          </a:lstStyle>
          <a:p>
            <a:r>
              <a:rPr lang="en-US" dirty="0"/>
              <a:t>Click to edit Master title </a:t>
            </a:r>
          </a:p>
        </p:txBody>
      </p:sp>
      <p:sp>
        <p:nvSpPr>
          <p:cNvPr id="8" name="Content Placeholder 4">
            <a:extLst>
              <a:ext uri="{FF2B5EF4-FFF2-40B4-BE49-F238E27FC236}">
                <a16:creationId xmlns:a16="http://schemas.microsoft.com/office/drawing/2014/main" id="{F8AE114F-BA87-536C-036A-0DB6E0BE7D3D}"/>
              </a:ext>
            </a:extLst>
          </p:cNvPr>
          <p:cNvSpPr>
            <a:spLocks noGrp="1"/>
          </p:cNvSpPr>
          <p:nvPr>
            <p:ph sz="quarter" idx="11"/>
          </p:nvPr>
        </p:nvSpPr>
        <p:spPr>
          <a:xfrm>
            <a:off x="841248" y="3474720"/>
            <a:ext cx="4544568" cy="2514600"/>
          </a:xfrm>
        </p:spPr>
        <p:txBody>
          <a:bodyPr anchor="t">
            <a:normAutofit/>
          </a:bodyPr>
          <a:lstStyle>
            <a:lvl1pPr marL="0" indent="0">
              <a:spcBef>
                <a:spcPts val="1600"/>
              </a:spcBef>
              <a:buNone/>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4">
            <a:extLst>
              <a:ext uri="{FF2B5EF4-FFF2-40B4-BE49-F238E27FC236}">
                <a16:creationId xmlns:a16="http://schemas.microsoft.com/office/drawing/2014/main" id="{A6DAC790-B1F2-BF98-BA0C-C7E1773C47D9}"/>
              </a:ext>
            </a:extLst>
          </p:cNvPr>
          <p:cNvSpPr>
            <a:spLocks noGrp="1"/>
          </p:cNvSpPr>
          <p:nvPr>
            <p:ph sz="quarter" idx="10"/>
          </p:nvPr>
        </p:nvSpPr>
        <p:spPr>
          <a:xfrm>
            <a:off x="6675120" y="3474720"/>
            <a:ext cx="4544568" cy="2514600"/>
          </a:xfrm>
        </p:spPr>
        <p:txBody>
          <a:bodyPr>
            <a:normAutofit/>
          </a:bodyPr>
          <a:lstStyle>
            <a:lvl1pPr marL="0" indent="0">
              <a:spcBef>
                <a:spcPts val="1600"/>
              </a:spcBef>
              <a:buNone/>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4" name="Date Placeholder 3">
            <a:extLst>
              <a:ext uri="{FF2B5EF4-FFF2-40B4-BE49-F238E27FC236}">
                <a16:creationId xmlns:a16="http://schemas.microsoft.com/office/drawing/2014/main" id="{403A449B-E2DB-41B6-A150-A5C66BE78D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accent1">
                    <a:lumMod val="20000"/>
                    <a:lumOff val="80000"/>
                  </a:schemeClr>
                </a:solidFill>
              </a:defRPr>
            </a:lvl1pPr>
          </a:lstStyle>
          <a:p>
            <a:endParaRPr lang="en-US" dirty="0"/>
          </a:p>
        </p:txBody>
      </p:sp>
      <p:sp>
        <p:nvSpPr>
          <p:cNvPr id="75" name="Footer Placeholder 4">
            <a:extLst>
              <a:ext uri="{FF2B5EF4-FFF2-40B4-BE49-F238E27FC236}">
                <a16:creationId xmlns:a16="http://schemas.microsoft.com/office/drawing/2014/main" id="{1D45A931-0FDA-46B3-A78A-EDB46C29F3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accent4">
                    <a:lumMod val="20000"/>
                    <a:lumOff val="80000"/>
                  </a:schemeClr>
                </a:solidFill>
              </a:defRPr>
            </a:lvl1pPr>
          </a:lstStyle>
          <a:p>
            <a:r>
              <a:rPr lang="en-US"/>
              <a:t>RYCNC 2025</a:t>
            </a:r>
            <a:endParaRPr lang="en-US" dirty="0"/>
          </a:p>
        </p:txBody>
      </p:sp>
      <p:sp>
        <p:nvSpPr>
          <p:cNvPr id="76" name="Slide Number Placeholder 5">
            <a:extLst>
              <a:ext uri="{FF2B5EF4-FFF2-40B4-BE49-F238E27FC236}">
                <a16:creationId xmlns:a16="http://schemas.microsoft.com/office/drawing/2014/main" id="{43592334-BF43-483B-9ED5-B96DF770B5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3">
                    <a:lumMod val="20000"/>
                    <a:lumOff val="80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910251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wo content 3">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p:nvPr>
        </p:nvSpPr>
        <p:spPr>
          <a:xfrm>
            <a:off x="822960" y="548640"/>
            <a:ext cx="4572000" cy="2103120"/>
          </a:xfrm>
        </p:spPr>
        <p:txBody>
          <a:bodyPr lIns="0" tIns="0" rIns="0" bIns="0" anchor="b">
            <a:normAutofit/>
          </a:bodyPr>
          <a:lstStyle>
            <a:lvl1pPr marL="0" algn="l" defTabSz="914400" rtl="0" eaLnBrk="1" latinLnBrk="0" hangingPunct="1">
              <a:lnSpc>
                <a:spcPct val="90000"/>
              </a:lnSpc>
              <a:spcBef>
                <a:spcPct val="0"/>
              </a:spcBef>
              <a:buNone/>
              <a:defRPr lang="en-US" sz="3600" b="1" kern="1200" dirty="0">
                <a:solidFill>
                  <a:schemeClr val="bg1"/>
                </a:solidFill>
                <a:latin typeface="+mj-lt"/>
                <a:ea typeface="+mj-ea"/>
                <a:cs typeface="+mj-cs"/>
              </a:defRPr>
            </a:lvl1pPr>
          </a:lstStyle>
          <a:p>
            <a:r>
              <a:rPr lang="en-US" dirty="0"/>
              <a:t>Click to edit Master title </a:t>
            </a:r>
          </a:p>
        </p:txBody>
      </p:sp>
      <p:sp>
        <p:nvSpPr>
          <p:cNvPr id="8" name="Content Placeholder 4">
            <a:extLst>
              <a:ext uri="{FF2B5EF4-FFF2-40B4-BE49-F238E27FC236}">
                <a16:creationId xmlns:a16="http://schemas.microsoft.com/office/drawing/2014/main" id="{F8AE114F-BA87-536C-036A-0DB6E0BE7D3D}"/>
              </a:ext>
            </a:extLst>
          </p:cNvPr>
          <p:cNvSpPr>
            <a:spLocks noGrp="1"/>
          </p:cNvSpPr>
          <p:nvPr>
            <p:ph sz="quarter" idx="11"/>
          </p:nvPr>
        </p:nvSpPr>
        <p:spPr>
          <a:xfrm>
            <a:off x="822960" y="3429000"/>
            <a:ext cx="4572000" cy="2743200"/>
          </a:xfrm>
        </p:spPr>
        <p:txBody>
          <a:bodyPr lIns="0" tIns="0" rIns="0" bIns="0" anchor="t">
            <a:normAutofit/>
          </a:bodyPr>
          <a:lstStyle>
            <a:lvl1pPr marL="228600" indent="-228600">
              <a:spcBef>
                <a:spcPts val="1600"/>
              </a:spcBef>
              <a:buFont typeface="Arial" panose="020B0604020202020204" pitchFamily="34" charset="0"/>
              <a:buChar cha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Placeholder 4">
            <a:extLst>
              <a:ext uri="{FF2B5EF4-FFF2-40B4-BE49-F238E27FC236}">
                <a16:creationId xmlns:a16="http://schemas.microsoft.com/office/drawing/2014/main" id="{A6DAC790-B1F2-BF98-BA0C-C7E1773C47D9}"/>
              </a:ext>
            </a:extLst>
          </p:cNvPr>
          <p:cNvSpPr>
            <a:spLocks noGrp="1"/>
          </p:cNvSpPr>
          <p:nvPr>
            <p:ph sz="quarter" idx="10"/>
          </p:nvPr>
        </p:nvSpPr>
        <p:spPr>
          <a:xfrm>
            <a:off x="5861304" y="795528"/>
            <a:ext cx="5495544" cy="5257800"/>
          </a:xfrm>
        </p:spPr>
        <p:txBody>
          <a:bodyPr>
            <a:normAutofit/>
          </a:bodyPr>
          <a:lstStyle>
            <a:lvl1pPr marL="0" indent="0">
              <a:spcBef>
                <a:spcPts val="1600"/>
              </a:spcBef>
              <a:buNone/>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4" name="Date Placeholder 3">
            <a:extLst>
              <a:ext uri="{FF2B5EF4-FFF2-40B4-BE49-F238E27FC236}">
                <a16:creationId xmlns:a16="http://schemas.microsoft.com/office/drawing/2014/main" id="{403A449B-E2DB-41B6-A150-A5C66BE78D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accent1">
                    <a:lumMod val="20000"/>
                    <a:lumOff val="80000"/>
                  </a:schemeClr>
                </a:solidFill>
              </a:defRPr>
            </a:lvl1pPr>
          </a:lstStyle>
          <a:p>
            <a:endParaRPr lang="en-US" dirty="0"/>
          </a:p>
        </p:txBody>
      </p:sp>
      <p:sp>
        <p:nvSpPr>
          <p:cNvPr id="75" name="Footer Placeholder 4">
            <a:extLst>
              <a:ext uri="{FF2B5EF4-FFF2-40B4-BE49-F238E27FC236}">
                <a16:creationId xmlns:a16="http://schemas.microsoft.com/office/drawing/2014/main" id="{1D45A931-0FDA-46B3-A78A-EDB46C29F3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accent4">
                    <a:lumMod val="20000"/>
                    <a:lumOff val="80000"/>
                  </a:schemeClr>
                </a:solidFill>
              </a:defRPr>
            </a:lvl1pPr>
          </a:lstStyle>
          <a:p>
            <a:r>
              <a:rPr lang="en-US"/>
              <a:t>RYCNC 2025</a:t>
            </a:r>
            <a:endParaRPr lang="en-US" dirty="0"/>
          </a:p>
        </p:txBody>
      </p:sp>
      <p:sp>
        <p:nvSpPr>
          <p:cNvPr id="76" name="Slide Number Placeholder 5">
            <a:extLst>
              <a:ext uri="{FF2B5EF4-FFF2-40B4-BE49-F238E27FC236}">
                <a16:creationId xmlns:a16="http://schemas.microsoft.com/office/drawing/2014/main" id="{43592334-BF43-483B-9ED5-B96DF770B5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accent3">
                    <a:lumMod val="20000"/>
                    <a:lumOff val="80000"/>
                  </a:schemeClr>
                </a:solidFill>
              </a:defRPr>
            </a:lvl1pPr>
          </a:lstStyle>
          <a:p>
            <a:fld id="{B5CEABB6-07DC-46E8-9B57-56EC44A396E5}" type="slidenum">
              <a:rPr lang="en-US" smtClean="0"/>
              <a:pPr/>
              <a:t>‹#›</a:t>
            </a:fld>
            <a:endParaRPr lang="en-US" dirty="0"/>
          </a:p>
        </p:txBody>
      </p:sp>
      <p:sp>
        <p:nvSpPr>
          <p:cNvPr id="20" name="Rectangle 19">
            <a:extLst>
              <a:ext uri="{FF2B5EF4-FFF2-40B4-BE49-F238E27FC236}">
                <a16:creationId xmlns:a16="http://schemas.microsoft.com/office/drawing/2014/main" id="{276421C9-A6E7-D6F1-2797-6D59639AEF04}"/>
              </a:ext>
            </a:extLst>
          </p:cNvPr>
          <p:cNvSpPr/>
          <p:nvPr userDrawn="1"/>
        </p:nvSpPr>
        <p:spPr>
          <a:xfrm>
            <a:off x="822960" y="2850249"/>
            <a:ext cx="628650" cy="1822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Tree>
    <p:extLst>
      <p:ext uri="{BB962C8B-B14F-4D97-AF65-F5344CB8AC3E}">
        <p14:creationId xmlns:p14="http://schemas.microsoft.com/office/powerpoint/2010/main" val="3017561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660D4-B0ED-42D9-BC6D-AF4F1F9CB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C607AE-E8B7-4C3B-A6DA-04289E2F0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1917CC-671D-47EA-B065-51E87EC27B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C5CADFFD-0FF7-4DDC-8879-918576F63E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464305198"/>
      </p:ext>
    </p:extLst>
  </p:cSld>
  <p:clrMap bg1="lt1" tx1="dk1" bg2="lt2" tx2="dk2" accent1="accent1" accent2="accent2" accent3="accent3" accent4="accent4" accent5="accent5" accent6="accent6" hlink="hlink" folHlink="folHlink"/>
  <p:sldLayoutIdLst>
    <p:sldLayoutId id="2147483649" r:id="rId1"/>
    <p:sldLayoutId id="2147483674" r:id="rId2"/>
    <p:sldLayoutId id="2147483656" r:id="rId3"/>
    <p:sldLayoutId id="2147483675" r:id="rId4"/>
    <p:sldLayoutId id="2147483676" r:id="rId5"/>
    <p:sldLayoutId id="2147483691" r:id="rId6"/>
    <p:sldLayoutId id="2147483668" r:id="rId7"/>
    <p:sldLayoutId id="2147483679" r:id="rId8"/>
    <p:sldLayoutId id="2147483692" r:id="rId9"/>
    <p:sldLayoutId id="2147483693" r:id="rId10"/>
    <p:sldLayoutId id="2147483678" r:id="rId11"/>
    <p:sldLayoutId id="2147483673" r:id="rId12"/>
    <p:sldLayoutId id="2147483681" r:id="rId13"/>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hyperlink" Target="https://www.aconsciousrethink.com/49386/emotionally-mature-people-respond-to-disrespect-with-these-9-dignified-strategies/" TargetMode="Externa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7C5AC3A-413A-1550-129E-82D73B6026C3}"/>
              </a:ext>
            </a:extLst>
          </p:cNvPr>
          <p:cNvPicPr>
            <a:picLocks noChangeAspect="1"/>
          </p:cNvPicPr>
          <p:nvPr/>
        </p:nvPicPr>
        <p:blipFill>
          <a:blip r:embed="rId2"/>
          <a:stretch>
            <a:fillRect/>
          </a:stretch>
        </p:blipFill>
        <p:spPr>
          <a:xfrm>
            <a:off x="-16532" y="1110343"/>
            <a:ext cx="12190817" cy="4650377"/>
          </a:xfrm>
          <a:prstGeom prst="rect">
            <a:avLst/>
          </a:prstGeom>
        </p:spPr>
      </p:pic>
    </p:spTree>
    <p:extLst>
      <p:ext uri="{BB962C8B-B14F-4D97-AF65-F5344CB8AC3E}">
        <p14:creationId xmlns:p14="http://schemas.microsoft.com/office/powerpoint/2010/main" val="435195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a:extLst>
            <a:ext uri="{FF2B5EF4-FFF2-40B4-BE49-F238E27FC236}">
              <a16:creationId xmlns:a16="http://schemas.microsoft.com/office/drawing/2014/main" id="{1DB76925-9E55-148B-D486-13F42989F9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1D5780-0B3C-BFF3-7E5A-A2B1A54B3929}"/>
              </a:ext>
            </a:extLst>
          </p:cNvPr>
          <p:cNvSpPr>
            <a:spLocks noGrp="1"/>
          </p:cNvSpPr>
          <p:nvPr>
            <p:ph type="title"/>
          </p:nvPr>
        </p:nvSpPr>
        <p:spPr>
          <a:xfrm>
            <a:off x="1097280" y="2560320"/>
            <a:ext cx="4645152" cy="3566160"/>
          </a:xfrm>
          <a:noFill/>
        </p:spPr>
        <p:txBody>
          <a:bodyPr lIns="0" tIns="0" rIns="0" bIns="0" anchor="t" anchorCtr="0">
            <a:noAutofit/>
          </a:bodyPr>
          <a:lstStyle/>
          <a:p>
            <a:r>
              <a:rPr lang="en-US" dirty="0"/>
              <a:t>2. Practice Empathy</a:t>
            </a:r>
            <a:br>
              <a:rPr lang="en-US" dirty="0"/>
            </a:br>
            <a:br>
              <a:rPr lang="en-US" dirty="0"/>
            </a:br>
            <a:r>
              <a:rPr lang="en-US" dirty="0"/>
              <a:t>Do you make snap judgments?</a:t>
            </a:r>
            <a:br>
              <a:rPr lang="en-US" dirty="0"/>
            </a:br>
            <a:br>
              <a:rPr lang="en-US" dirty="0"/>
            </a:br>
            <a:endParaRPr lang="en-US" dirty="0"/>
          </a:p>
        </p:txBody>
      </p:sp>
      <p:sp>
        <p:nvSpPr>
          <p:cNvPr id="3" name="Content Placeholder 2">
            <a:extLst>
              <a:ext uri="{FF2B5EF4-FFF2-40B4-BE49-F238E27FC236}">
                <a16:creationId xmlns:a16="http://schemas.microsoft.com/office/drawing/2014/main" id="{D9F1818F-4509-A9BF-BFFB-6959A1CF829D}"/>
              </a:ext>
            </a:extLst>
          </p:cNvPr>
          <p:cNvSpPr>
            <a:spLocks noGrp="1"/>
          </p:cNvSpPr>
          <p:nvPr>
            <p:ph sz="quarter" idx="10"/>
          </p:nvPr>
        </p:nvSpPr>
        <p:spPr>
          <a:xfrm>
            <a:off x="6096000" y="2560320"/>
            <a:ext cx="5257800" cy="3565525"/>
          </a:xfrm>
          <a:noFill/>
        </p:spPr>
        <p:txBody>
          <a:bodyPr anchor="t" anchorCtr="0">
            <a:normAutofit/>
          </a:bodyPr>
          <a:lstStyle/>
          <a:p>
            <a:r>
              <a:rPr lang="en-US" sz="2800" dirty="0"/>
              <a:t>Try to understand the feelings and perspectives of others.</a:t>
            </a:r>
          </a:p>
          <a:p>
            <a:r>
              <a:rPr lang="en-US" sz="2800" dirty="0"/>
              <a:t>Be curious about different experiences.</a:t>
            </a:r>
          </a:p>
          <a:p>
            <a:r>
              <a:rPr lang="en-US" sz="2800" dirty="0"/>
              <a:t>Pay attention to body language.</a:t>
            </a:r>
          </a:p>
          <a:p>
            <a:r>
              <a:rPr lang="en-US" sz="2800" dirty="0"/>
              <a:t>Ask questions instead of making assumptions.</a:t>
            </a:r>
          </a:p>
          <a:p>
            <a:endParaRPr lang="en-US" dirty="0"/>
          </a:p>
          <a:p>
            <a:endParaRPr lang="en-US" dirty="0"/>
          </a:p>
          <a:p>
            <a:endParaRPr lang="en-US" dirty="0"/>
          </a:p>
        </p:txBody>
      </p:sp>
      <p:sp>
        <p:nvSpPr>
          <p:cNvPr id="4" name="TextBox 3">
            <a:extLst>
              <a:ext uri="{FF2B5EF4-FFF2-40B4-BE49-F238E27FC236}">
                <a16:creationId xmlns:a16="http://schemas.microsoft.com/office/drawing/2014/main" id="{F954AC53-104D-8209-960F-3FA2105F4F43}"/>
              </a:ext>
            </a:extLst>
          </p:cNvPr>
          <p:cNvSpPr txBox="1"/>
          <p:nvPr/>
        </p:nvSpPr>
        <p:spPr>
          <a:xfrm>
            <a:off x="3732756" y="663879"/>
            <a:ext cx="5035463" cy="584775"/>
          </a:xfrm>
          <a:prstGeom prst="rect">
            <a:avLst/>
          </a:prstGeom>
          <a:noFill/>
        </p:spPr>
        <p:txBody>
          <a:bodyPr wrap="square" rtlCol="0">
            <a:spAutoFit/>
          </a:bodyPr>
          <a:lstStyle/>
          <a:p>
            <a:pPr algn="ctr"/>
            <a:r>
              <a:rPr lang="en-US" sz="3200" b="1" dirty="0">
                <a:solidFill>
                  <a:schemeClr val="bg1"/>
                </a:solidFill>
              </a:rPr>
              <a:t>Your Skills Matter</a:t>
            </a:r>
          </a:p>
        </p:txBody>
      </p:sp>
      <p:sp>
        <p:nvSpPr>
          <p:cNvPr id="5" name="Footer Placeholder 4">
            <a:extLst>
              <a:ext uri="{FF2B5EF4-FFF2-40B4-BE49-F238E27FC236}">
                <a16:creationId xmlns:a16="http://schemas.microsoft.com/office/drawing/2014/main" id="{8F8FA677-4973-35AC-089C-F483BB1A0FBF}"/>
              </a:ext>
            </a:extLst>
          </p:cNvPr>
          <p:cNvSpPr>
            <a:spLocks noGrp="1"/>
          </p:cNvSpPr>
          <p:nvPr>
            <p:ph type="ftr" sz="quarter" idx="3"/>
          </p:nvPr>
        </p:nvSpPr>
        <p:spPr/>
        <p:txBody>
          <a:bodyPr/>
          <a:lstStyle/>
          <a:p>
            <a:r>
              <a:rPr lang="en-US"/>
              <a:t>RYCNC 2025</a:t>
            </a:r>
            <a:endParaRPr lang="en-US" dirty="0"/>
          </a:p>
        </p:txBody>
      </p:sp>
    </p:spTree>
    <p:extLst>
      <p:ext uri="{BB962C8B-B14F-4D97-AF65-F5344CB8AC3E}">
        <p14:creationId xmlns:p14="http://schemas.microsoft.com/office/powerpoint/2010/main" val="92536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a:extLst>
            <a:ext uri="{FF2B5EF4-FFF2-40B4-BE49-F238E27FC236}">
              <a16:creationId xmlns:a16="http://schemas.microsoft.com/office/drawing/2014/main" id="{90E4BD2C-C537-2B79-910F-BE79A3BA2C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F6E34E-C6D9-DFFD-7E50-8E5E05E85216}"/>
              </a:ext>
            </a:extLst>
          </p:cNvPr>
          <p:cNvSpPr>
            <a:spLocks noGrp="1"/>
          </p:cNvSpPr>
          <p:nvPr>
            <p:ph type="title"/>
          </p:nvPr>
        </p:nvSpPr>
        <p:spPr>
          <a:xfrm>
            <a:off x="1097280" y="2560320"/>
            <a:ext cx="4645152" cy="3566160"/>
          </a:xfrm>
          <a:noFill/>
        </p:spPr>
        <p:txBody>
          <a:bodyPr lIns="0" tIns="0" rIns="0" bIns="0" anchor="t" anchorCtr="0">
            <a:noAutofit/>
          </a:bodyPr>
          <a:lstStyle/>
          <a:p>
            <a:r>
              <a:rPr lang="en-US" dirty="0"/>
              <a:t>3. Communicate Clearly</a:t>
            </a:r>
            <a:br>
              <a:rPr lang="en-US" dirty="0"/>
            </a:br>
            <a:br>
              <a:rPr lang="en-US" dirty="0"/>
            </a:br>
            <a:r>
              <a:rPr lang="en-US" sz="3200" dirty="0"/>
              <a:t>Can I come to the point?</a:t>
            </a:r>
            <a:br>
              <a:rPr lang="en-US" sz="3200" dirty="0"/>
            </a:br>
            <a:br>
              <a:rPr lang="en-US" sz="3200" dirty="0"/>
            </a:br>
            <a:r>
              <a:rPr lang="en-US" sz="3200" dirty="0"/>
              <a:t>Am I credible?</a:t>
            </a:r>
            <a:br>
              <a:rPr lang="en-US" dirty="0"/>
            </a:br>
            <a:endParaRPr lang="en-US" dirty="0"/>
          </a:p>
        </p:txBody>
      </p:sp>
      <p:sp>
        <p:nvSpPr>
          <p:cNvPr id="3" name="Content Placeholder 2">
            <a:extLst>
              <a:ext uri="{FF2B5EF4-FFF2-40B4-BE49-F238E27FC236}">
                <a16:creationId xmlns:a16="http://schemas.microsoft.com/office/drawing/2014/main" id="{EFE2A24A-770B-3942-3D9A-D7CC0E944A57}"/>
              </a:ext>
            </a:extLst>
          </p:cNvPr>
          <p:cNvSpPr>
            <a:spLocks noGrp="1"/>
          </p:cNvSpPr>
          <p:nvPr>
            <p:ph sz="quarter" idx="10"/>
          </p:nvPr>
        </p:nvSpPr>
        <p:spPr>
          <a:xfrm>
            <a:off x="6096000" y="2560320"/>
            <a:ext cx="5257800" cy="3565525"/>
          </a:xfrm>
          <a:noFill/>
        </p:spPr>
        <p:txBody>
          <a:bodyPr anchor="t" anchorCtr="0">
            <a:normAutofit/>
          </a:bodyPr>
          <a:lstStyle/>
          <a:p>
            <a:r>
              <a:rPr lang="en-US" sz="2800" dirty="0"/>
              <a:t>Prepare first.</a:t>
            </a:r>
          </a:p>
          <a:p>
            <a:r>
              <a:rPr lang="en-US" sz="2800" dirty="0"/>
              <a:t>Tape yourself</a:t>
            </a:r>
          </a:p>
          <a:p>
            <a:r>
              <a:rPr lang="en-US" sz="2800" dirty="0"/>
              <a:t>Speak clearly</a:t>
            </a:r>
          </a:p>
          <a:p>
            <a:r>
              <a:rPr lang="en-US" sz="2800" dirty="0"/>
              <a:t>Use concise and simple language.</a:t>
            </a:r>
          </a:p>
          <a:p>
            <a:r>
              <a:rPr lang="en-US" sz="2800" dirty="0"/>
              <a:t>Keep your goal in mind.</a:t>
            </a:r>
          </a:p>
          <a:p>
            <a:r>
              <a:rPr lang="en-US" sz="2800" dirty="0"/>
              <a:t>Ask simple questions.</a:t>
            </a:r>
          </a:p>
          <a:p>
            <a:endParaRPr lang="en-US" dirty="0"/>
          </a:p>
          <a:p>
            <a:endParaRPr lang="en-US" dirty="0"/>
          </a:p>
          <a:p>
            <a:endParaRPr lang="en-US" dirty="0"/>
          </a:p>
        </p:txBody>
      </p:sp>
      <p:sp>
        <p:nvSpPr>
          <p:cNvPr id="4" name="TextBox 3">
            <a:extLst>
              <a:ext uri="{FF2B5EF4-FFF2-40B4-BE49-F238E27FC236}">
                <a16:creationId xmlns:a16="http://schemas.microsoft.com/office/drawing/2014/main" id="{41C0F68A-31C8-B0D6-AC5B-C06ED54096BE}"/>
              </a:ext>
            </a:extLst>
          </p:cNvPr>
          <p:cNvSpPr txBox="1"/>
          <p:nvPr/>
        </p:nvSpPr>
        <p:spPr>
          <a:xfrm>
            <a:off x="3306871" y="463463"/>
            <a:ext cx="5962389" cy="584775"/>
          </a:xfrm>
          <a:prstGeom prst="rect">
            <a:avLst/>
          </a:prstGeom>
          <a:noFill/>
        </p:spPr>
        <p:txBody>
          <a:bodyPr wrap="square" rtlCol="0">
            <a:spAutoFit/>
          </a:bodyPr>
          <a:lstStyle/>
          <a:p>
            <a:pPr algn="ctr"/>
            <a:r>
              <a:rPr lang="en-US" sz="3200" b="1" dirty="0">
                <a:solidFill>
                  <a:schemeClr val="bg1"/>
                </a:solidFill>
              </a:rPr>
              <a:t>Your Skills Matter</a:t>
            </a:r>
          </a:p>
        </p:txBody>
      </p:sp>
      <p:sp>
        <p:nvSpPr>
          <p:cNvPr id="5" name="Footer Placeholder 4">
            <a:extLst>
              <a:ext uri="{FF2B5EF4-FFF2-40B4-BE49-F238E27FC236}">
                <a16:creationId xmlns:a16="http://schemas.microsoft.com/office/drawing/2014/main" id="{B3577422-C7A1-4E81-55A2-967456DD5A06}"/>
              </a:ext>
            </a:extLst>
          </p:cNvPr>
          <p:cNvSpPr>
            <a:spLocks noGrp="1"/>
          </p:cNvSpPr>
          <p:nvPr>
            <p:ph type="ftr" sz="quarter" idx="3"/>
          </p:nvPr>
        </p:nvSpPr>
        <p:spPr/>
        <p:txBody>
          <a:bodyPr/>
          <a:lstStyle/>
          <a:p>
            <a:r>
              <a:rPr lang="en-US"/>
              <a:t>RYCNC 2025</a:t>
            </a:r>
            <a:endParaRPr lang="en-US" dirty="0"/>
          </a:p>
        </p:txBody>
      </p:sp>
    </p:spTree>
    <p:extLst>
      <p:ext uri="{BB962C8B-B14F-4D97-AF65-F5344CB8AC3E}">
        <p14:creationId xmlns:p14="http://schemas.microsoft.com/office/powerpoint/2010/main" val="2787899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a:extLst>
            <a:ext uri="{FF2B5EF4-FFF2-40B4-BE49-F238E27FC236}">
              <a16:creationId xmlns:a16="http://schemas.microsoft.com/office/drawing/2014/main" id="{3EE9FB04-D9C1-693C-83D4-D27B31C09A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0213F3-4281-B593-0C3F-4A90A14BEEC2}"/>
              </a:ext>
            </a:extLst>
          </p:cNvPr>
          <p:cNvSpPr>
            <a:spLocks noGrp="1"/>
          </p:cNvSpPr>
          <p:nvPr>
            <p:ph type="title"/>
          </p:nvPr>
        </p:nvSpPr>
        <p:spPr>
          <a:xfrm>
            <a:off x="1097280" y="2560320"/>
            <a:ext cx="4645152" cy="3566160"/>
          </a:xfrm>
          <a:noFill/>
        </p:spPr>
        <p:txBody>
          <a:bodyPr lIns="0" tIns="0" rIns="0" bIns="0" anchor="t" anchorCtr="0">
            <a:noAutofit/>
          </a:bodyPr>
          <a:lstStyle/>
          <a:p>
            <a:r>
              <a:rPr lang="en-US" dirty="0"/>
              <a:t>4. Avoid Confrontation</a:t>
            </a:r>
            <a:br>
              <a:rPr lang="en-US" dirty="0"/>
            </a:br>
            <a:br>
              <a:rPr lang="en-US" dirty="0"/>
            </a:br>
            <a:r>
              <a:rPr lang="en-US" sz="3200" dirty="0"/>
              <a:t>Take your time</a:t>
            </a:r>
            <a:br>
              <a:rPr lang="en-US" sz="3200" dirty="0"/>
            </a:br>
            <a:br>
              <a:rPr lang="en-US" sz="3200" dirty="0"/>
            </a:br>
            <a:r>
              <a:rPr lang="en-US" sz="3200" dirty="0"/>
              <a:t>Think it through</a:t>
            </a:r>
          </a:p>
        </p:txBody>
      </p:sp>
      <p:sp>
        <p:nvSpPr>
          <p:cNvPr id="3" name="Content Placeholder 2">
            <a:extLst>
              <a:ext uri="{FF2B5EF4-FFF2-40B4-BE49-F238E27FC236}">
                <a16:creationId xmlns:a16="http://schemas.microsoft.com/office/drawing/2014/main" id="{36C74044-4B81-BC03-3DF8-7AA1665B183F}"/>
              </a:ext>
            </a:extLst>
          </p:cNvPr>
          <p:cNvSpPr>
            <a:spLocks noGrp="1"/>
          </p:cNvSpPr>
          <p:nvPr>
            <p:ph sz="quarter" idx="10"/>
          </p:nvPr>
        </p:nvSpPr>
        <p:spPr>
          <a:xfrm>
            <a:off x="6096000" y="1353264"/>
            <a:ext cx="5257800" cy="4772581"/>
          </a:xfrm>
          <a:noFill/>
        </p:spPr>
        <p:txBody>
          <a:bodyPr anchor="t" anchorCtr="0">
            <a:noAutofit/>
          </a:bodyPr>
          <a:lstStyle/>
          <a:p>
            <a:r>
              <a:rPr lang="en-US" sz="2800" dirty="0"/>
              <a:t>Listen and don’t interrupt.</a:t>
            </a:r>
          </a:p>
          <a:p>
            <a:r>
              <a:rPr lang="en-US" sz="2800" dirty="0"/>
              <a:t>Be open to new and different ideas.</a:t>
            </a:r>
          </a:p>
          <a:p>
            <a:r>
              <a:rPr lang="en-US" sz="2800" dirty="0"/>
              <a:t>Apologize if you have hurt someone’s feelings by what you have said.</a:t>
            </a:r>
          </a:p>
          <a:p>
            <a:r>
              <a:rPr lang="en-US" sz="2800" dirty="0"/>
              <a:t>Research the issue. Understand where a point of view has come from and how it affects the people involved.</a:t>
            </a:r>
          </a:p>
        </p:txBody>
      </p:sp>
      <p:sp>
        <p:nvSpPr>
          <p:cNvPr id="4" name="TextBox 3">
            <a:extLst>
              <a:ext uri="{FF2B5EF4-FFF2-40B4-BE49-F238E27FC236}">
                <a16:creationId xmlns:a16="http://schemas.microsoft.com/office/drawing/2014/main" id="{E0F80CED-A722-DC1B-D045-4F1104458F57}"/>
              </a:ext>
            </a:extLst>
          </p:cNvPr>
          <p:cNvSpPr txBox="1"/>
          <p:nvPr/>
        </p:nvSpPr>
        <p:spPr>
          <a:xfrm>
            <a:off x="3356975" y="538619"/>
            <a:ext cx="5924811" cy="584775"/>
          </a:xfrm>
          <a:prstGeom prst="rect">
            <a:avLst/>
          </a:prstGeom>
          <a:noFill/>
        </p:spPr>
        <p:txBody>
          <a:bodyPr wrap="square" rtlCol="0">
            <a:spAutoFit/>
          </a:bodyPr>
          <a:lstStyle/>
          <a:p>
            <a:pPr algn="ctr"/>
            <a:r>
              <a:rPr lang="en-US" sz="3200" b="1" dirty="0">
                <a:solidFill>
                  <a:schemeClr val="bg1"/>
                </a:solidFill>
              </a:rPr>
              <a:t>Your Skills Matter</a:t>
            </a:r>
          </a:p>
        </p:txBody>
      </p:sp>
      <p:sp>
        <p:nvSpPr>
          <p:cNvPr id="5" name="Footer Placeholder 4">
            <a:extLst>
              <a:ext uri="{FF2B5EF4-FFF2-40B4-BE49-F238E27FC236}">
                <a16:creationId xmlns:a16="http://schemas.microsoft.com/office/drawing/2014/main" id="{6C4BAEB4-53F8-C8DF-734B-C0A8DDF3AF08}"/>
              </a:ext>
            </a:extLst>
          </p:cNvPr>
          <p:cNvSpPr>
            <a:spLocks noGrp="1"/>
          </p:cNvSpPr>
          <p:nvPr>
            <p:ph type="ftr" sz="quarter" idx="3"/>
          </p:nvPr>
        </p:nvSpPr>
        <p:spPr/>
        <p:txBody>
          <a:bodyPr/>
          <a:lstStyle/>
          <a:p>
            <a:r>
              <a:rPr lang="en-US"/>
              <a:t>RYCNC 2025</a:t>
            </a:r>
            <a:endParaRPr lang="en-US" dirty="0"/>
          </a:p>
        </p:txBody>
      </p:sp>
    </p:spTree>
    <p:extLst>
      <p:ext uri="{BB962C8B-B14F-4D97-AF65-F5344CB8AC3E}">
        <p14:creationId xmlns:p14="http://schemas.microsoft.com/office/powerpoint/2010/main" val="110864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a:extLst>
            <a:ext uri="{FF2B5EF4-FFF2-40B4-BE49-F238E27FC236}">
              <a16:creationId xmlns:a16="http://schemas.microsoft.com/office/drawing/2014/main" id="{18447939-9A96-E0A0-4692-45446290D3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C6D469-D8F8-DCFB-C82D-2B16ACDB42EE}"/>
              </a:ext>
            </a:extLst>
          </p:cNvPr>
          <p:cNvSpPr>
            <a:spLocks noGrp="1"/>
          </p:cNvSpPr>
          <p:nvPr>
            <p:ph type="title"/>
          </p:nvPr>
        </p:nvSpPr>
        <p:spPr>
          <a:xfrm>
            <a:off x="1097280" y="2560320"/>
            <a:ext cx="4645152" cy="3566160"/>
          </a:xfrm>
          <a:noFill/>
        </p:spPr>
        <p:txBody>
          <a:bodyPr lIns="0" tIns="0" rIns="0" bIns="0" anchor="t" anchorCtr="0">
            <a:noAutofit/>
          </a:bodyPr>
          <a:lstStyle/>
          <a:p>
            <a:r>
              <a:rPr lang="en-US" dirty="0"/>
              <a:t>5. Seek Solutions not Arguments</a:t>
            </a:r>
          </a:p>
        </p:txBody>
      </p:sp>
      <p:sp>
        <p:nvSpPr>
          <p:cNvPr id="3" name="Content Placeholder 2">
            <a:extLst>
              <a:ext uri="{FF2B5EF4-FFF2-40B4-BE49-F238E27FC236}">
                <a16:creationId xmlns:a16="http://schemas.microsoft.com/office/drawing/2014/main" id="{4387CEA3-FE25-027E-1D9A-174DE2BB6362}"/>
              </a:ext>
            </a:extLst>
          </p:cNvPr>
          <p:cNvSpPr>
            <a:spLocks noGrp="1"/>
          </p:cNvSpPr>
          <p:nvPr>
            <p:ph sz="quarter" idx="10"/>
          </p:nvPr>
        </p:nvSpPr>
        <p:spPr>
          <a:xfrm>
            <a:off x="6096000" y="176464"/>
            <a:ext cx="5257800" cy="5949382"/>
          </a:xfrm>
          <a:noFill/>
        </p:spPr>
        <p:txBody>
          <a:bodyPr anchor="t" anchorCtr="0">
            <a:noAutofit/>
          </a:bodyPr>
          <a:lstStyle/>
          <a:p>
            <a:r>
              <a:rPr lang="en-US" sz="2400" b="1" dirty="0"/>
              <a:t>LOSE/LOSE</a:t>
            </a:r>
          </a:p>
          <a:p>
            <a:pPr lvl="1"/>
            <a:r>
              <a:rPr lang="en-US" sz="2200" dirty="0"/>
              <a:t>Each person sticks to their intractable position.</a:t>
            </a:r>
          </a:p>
          <a:p>
            <a:pPr lvl="1"/>
            <a:r>
              <a:rPr lang="en-US" sz="2200" dirty="0"/>
              <a:t>The “I’m right, and you’re wrong” stance doesn’t change, and both people leave without a satisfactory outcome.</a:t>
            </a:r>
          </a:p>
          <a:p>
            <a:r>
              <a:rPr lang="en-US" sz="2400" b="1" dirty="0"/>
              <a:t>WIN/LOSE</a:t>
            </a:r>
          </a:p>
          <a:p>
            <a:pPr lvl="1"/>
            <a:r>
              <a:rPr lang="en-US" sz="2200" dirty="0"/>
              <a:t>Results in only one person feeling that the outcome is positive.</a:t>
            </a:r>
          </a:p>
          <a:p>
            <a:pPr lvl="1"/>
            <a:r>
              <a:rPr lang="en-US" sz="2200" dirty="0"/>
              <a:t>Winner feels good, and loser feels imposed upon.</a:t>
            </a:r>
          </a:p>
          <a:p>
            <a:r>
              <a:rPr lang="en-US" sz="2400" b="1" dirty="0"/>
              <a:t>WIN/WIN</a:t>
            </a:r>
          </a:p>
          <a:p>
            <a:pPr lvl="1"/>
            <a:r>
              <a:rPr lang="en-US" sz="2200" dirty="0"/>
              <a:t>Both people feel they have won.</a:t>
            </a:r>
          </a:p>
          <a:p>
            <a:pPr lvl="1"/>
            <a:r>
              <a:rPr lang="en-US" sz="2200" dirty="0"/>
              <a:t>Both people feel satisfied with the outcome and the solution</a:t>
            </a:r>
          </a:p>
          <a:p>
            <a:pPr lvl="1"/>
            <a:r>
              <a:rPr lang="en-US" sz="2200" dirty="0"/>
              <a:t>Both people embrace the reality that the other person has won also.</a:t>
            </a:r>
          </a:p>
        </p:txBody>
      </p:sp>
      <p:sp>
        <p:nvSpPr>
          <p:cNvPr id="4" name="TextBox 3">
            <a:extLst>
              <a:ext uri="{FF2B5EF4-FFF2-40B4-BE49-F238E27FC236}">
                <a16:creationId xmlns:a16="http://schemas.microsoft.com/office/drawing/2014/main" id="{73168F9B-067A-5C44-EA63-640E92D6D551}"/>
              </a:ext>
            </a:extLst>
          </p:cNvPr>
          <p:cNvSpPr txBox="1"/>
          <p:nvPr/>
        </p:nvSpPr>
        <p:spPr>
          <a:xfrm>
            <a:off x="1450848" y="362188"/>
            <a:ext cx="4389120" cy="584775"/>
          </a:xfrm>
          <a:prstGeom prst="rect">
            <a:avLst/>
          </a:prstGeom>
          <a:noFill/>
        </p:spPr>
        <p:txBody>
          <a:bodyPr wrap="square" rtlCol="0">
            <a:spAutoFit/>
          </a:bodyPr>
          <a:lstStyle/>
          <a:p>
            <a:pPr algn="ctr"/>
            <a:r>
              <a:rPr lang="en-US" sz="3200" b="1" dirty="0">
                <a:solidFill>
                  <a:schemeClr val="bg1"/>
                </a:solidFill>
              </a:rPr>
              <a:t>Your Skills Matter</a:t>
            </a:r>
          </a:p>
        </p:txBody>
      </p:sp>
      <p:sp>
        <p:nvSpPr>
          <p:cNvPr id="5" name="Footer Placeholder 4">
            <a:extLst>
              <a:ext uri="{FF2B5EF4-FFF2-40B4-BE49-F238E27FC236}">
                <a16:creationId xmlns:a16="http://schemas.microsoft.com/office/drawing/2014/main" id="{BB728935-8D71-E8BC-3EA9-7EFDF57B4C12}"/>
              </a:ext>
            </a:extLst>
          </p:cNvPr>
          <p:cNvSpPr>
            <a:spLocks noGrp="1"/>
          </p:cNvSpPr>
          <p:nvPr>
            <p:ph type="ftr" sz="quarter" idx="3"/>
          </p:nvPr>
        </p:nvSpPr>
        <p:spPr/>
        <p:txBody>
          <a:bodyPr/>
          <a:lstStyle/>
          <a:p>
            <a:r>
              <a:rPr lang="en-US"/>
              <a:t>RYCNC 2025</a:t>
            </a:r>
            <a:endParaRPr lang="en-US" dirty="0"/>
          </a:p>
        </p:txBody>
      </p:sp>
    </p:spTree>
    <p:extLst>
      <p:ext uri="{BB962C8B-B14F-4D97-AF65-F5344CB8AC3E}">
        <p14:creationId xmlns:p14="http://schemas.microsoft.com/office/powerpoint/2010/main" val="2294187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ABE40-AA00-F366-A36A-B3F1AADBF025}"/>
              </a:ext>
            </a:extLst>
          </p:cNvPr>
          <p:cNvSpPr>
            <a:spLocks noGrp="1"/>
          </p:cNvSpPr>
          <p:nvPr>
            <p:ph type="title"/>
          </p:nvPr>
        </p:nvSpPr>
        <p:spPr>
          <a:xfrm>
            <a:off x="6096000" y="1517904"/>
            <a:ext cx="6096000" cy="3931920"/>
          </a:xfrm>
          <a:noFill/>
        </p:spPr>
        <p:txBody>
          <a:bodyPr lIns="0" tIns="0" rIns="0" bIns="0">
            <a:noAutofit/>
          </a:bodyPr>
          <a:lstStyle/>
          <a:p>
            <a:r>
              <a:rPr lang="en-US" dirty="0"/>
              <a:t>Self-Care Matters</a:t>
            </a:r>
            <a:br>
              <a:rPr lang="en-US" dirty="0"/>
            </a:br>
            <a:r>
              <a:rPr lang="en-US" dirty="0"/>
              <a:t>3 Reasons Why</a:t>
            </a:r>
          </a:p>
        </p:txBody>
      </p:sp>
      <p:pic>
        <p:nvPicPr>
          <p:cNvPr id="47" name="Picture Placeholder 5" descr="person with pink shirt against yellow background">
            <a:extLst>
              <a:ext uri="{FF2B5EF4-FFF2-40B4-BE49-F238E27FC236}">
                <a16:creationId xmlns:a16="http://schemas.microsoft.com/office/drawing/2014/main" id="{DC2F237C-6E91-A162-5455-01E3AB914742}"/>
              </a:ext>
            </a:extLst>
          </p:cNvPr>
          <p:cNvPicPr>
            <a:picLocks noGrp="1"/>
          </p:cNvPicPr>
          <p:nvPr>
            <p:ph type="pic" sz="quarter" idx="10"/>
          </p:nvPr>
        </p:nvPicPr>
        <p:blipFill rotWithShape="1">
          <a:blip r:embed="rId2" cstate="print">
            <a:extLst>
              <a:ext uri="{28A0092B-C50C-407E-A947-70E740481C1C}">
                <a14:useLocalDpi xmlns:a14="http://schemas.microsoft.com/office/drawing/2010/main"/>
              </a:ext>
            </a:extLst>
          </a:blip>
          <a:srcRect t="12" b="12"/>
          <a:stretch/>
        </p:blipFill>
        <p:spPr>
          <a:xfrm>
            <a:off x="571944" y="553068"/>
            <a:ext cx="4608576" cy="5748673"/>
          </a:xfrm>
        </p:spPr>
      </p:pic>
    </p:spTree>
    <p:extLst>
      <p:ext uri="{BB962C8B-B14F-4D97-AF65-F5344CB8AC3E}">
        <p14:creationId xmlns:p14="http://schemas.microsoft.com/office/powerpoint/2010/main" val="1008037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2776C0-18F9-EC5B-644A-AAB0B5B68F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C103F5-B0A5-5E03-5EE1-5AD5C3429558}"/>
              </a:ext>
            </a:extLst>
          </p:cNvPr>
          <p:cNvSpPr>
            <a:spLocks noGrp="1"/>
          </p:cNvSpPr>
          <p:nvPr>
            <p:ph type="title"/>
          </p:nvPr>
        </p:nvSpPr>
        <p:spPr>
          <a:xfrm>
            <a:off x="822960" y="1600200"/>
            <a:ext cx="4572000" cy="2103120"/>
          </a:xfrm>
        </p:spPr>
        <p:txBody>
          <a:bodyPr/>
          <a:lstStyle/>
          <a:p>
            <a:r>
              <a:rPr lang="en-US" dirty="0"/>
              <a:t>1. Take Care of Yourself</a:t>
            </a:r>
          </a:p>
        </p:txBody>
      </p:sp>
      <p:sp>
        <p:nvSpPr>
          <p:cNvPr id="7" name="Content Placeholder 6">
            <a:extLst>
              <a:ext uri="{FF2B5EF4-FFF2-40B4-BE49-F238E27FC236}">
                <a16:creationId xmlns:a16="http://schemas.microsoft.com/office/drawing/2014/main" id="{56C5445A-55C8-AFFB-0312-75A3D55F29CA}"/>
              </a:ext>
            </a:extLst>
          </p:cNvPr>
          <p:cNvSpPr>
            <a:spLocks noGrp="1"/>
          </p:cNvSpPr>
          <p:nvPr>
            <p:ph sz="quarter" idx="14"/>
          </p:nvPr>
        </p:nvSpPr>
        <p:spPr>
          <a:xfrm>
            <a:off x="509809" y="3018155"/>
            <a:ext cx="4572000" cy="2011680"/>
          </a:xfrm>
        </p:spPr>
        <p:txBody>
          <a:bodyPr/>
          <a:lstStyle/>
          <a:p>
            <a:r>
              <a:rPr lang="en-US" sz="3200" dirty="0"/>
              <a:t>Is fear nagging at your gut?</a:t>
            </a:r>
          </a:p>
          <a:p>
            <a:r>
              <a:rPr lang="en-US" sz="3200" dirty="0"/>
              <a:t>Do you go into full panic mode?</a:t>
            </a:r>
          </a:p>
          <a:p>
            <a:endParaRPr lang="en-US" dirty="0"/>
          </a:p>
          <a:p>
            <a:endParaRPr lang="en-US" dirty="0"/>
          </a:p>
        </p:txBody>
      </p:sp>
      <p:sp>
        <p:nvSpPr>
          <p:cNvPr id="6" name="Content Placeholder 5">
            <a:extLst>
              <a:ext uri="{FF2B5EF4-FFF2-40B4-BE49-F238E27FC236}">
                <a16:creationId xmlns:a16="http://schemas.microsoft.com/office/drawing/2014/main" id="{21DCEA0C-DC34-19D5-1DEF-87F23CF8954A}"/>
              </a:ext>
            </a:extLst>
          </p:cNvPr>
          <p:cNvSpPr>
            <a:spLocks noGrp="1"/>
          </p:cNvSpPr>
          <p:nvPr>
            <p:ph sz="quarter" idx="10"/>
          </p:nvPr>
        </p:nvSpPr>
        <p:spPr>
          <a:xfrm>
            <a:off x="6675120" y="417095"/>
            <a:ext cx="4846320" cy="5197321"/>
          </a:xfrm>
        </p:spPr>
        <p:txBody>
          <a:bodyPr>
            <a:normAutofit/>
          </a:bodyPr>
          <a:lstStyle/>
          <a:p>
            <a:pPr>
              <a:buFont typeface="Arial" panose="020B0604020202020204" pitchFamily="34" charset="0"/>
              <a:buChar char="•"/>
            </a:pPr>
            <a:r>
              <a:rPr lang="en-US" sz="2400" dirty="0"/>
              <a:t>Gather your relaxation techniques</a:t>
            </a:r>
          </a:p>
          <a:p>
            <a:pPr>
              <a:buFont typeface="Arial" panose="020B0604020202020204" pitchFamily="34" charset="0"/>
              <a:buChar char="•"/>
            </a:pPr>
            <a:r>
              <a:rPr lang="en-US" sz="2400" dirty="0"/>
              <a:t>Breathing, shoulder shrug, positive self-talk</a:t>
            </a:r>
          </a:p>
          <a:p>
            <a:pPr>
              <a:buFont typeface="Arial" panose="020B0604020202020204" pitchFamily="34" charset="0"/>
              <a:buChar char="•"/>
            </a:pPr>
            <a:r>
              <a:rPr lang="en-US" sz="2400" dirty="0"/>
              <a:t>Know your conflict style.</a:t>
            </a:r>
          </a:p>
          <a:p>
            <a:pPr lvl="3">
              <a:buFont typeface="Arial" panose="020B0604020202020204" pitchFamily="34" charset="0"/>
              <a:buChar char="•"/>
            </a:pPr>
            <a:r>
              <a:rPr lang="en-US" sz="2200" b="1" dirty="0"/>
              <a:t>Are you the exploder?</a:t>
            </a:r>
          </a:p>
          <a:p>
            <a:pPr lvl="2">
              <a:buFont typeface="Arial" panose="020B0604020202020204" pitchFamily="34" charset="0"/>
              <a:buChar char="•"/>
            </a:pPr>
            <a:r>
              <a:rPr lang="en-US" sz="2200" dirty="0"/>
              <a:t>Do you avoid conflict? Hide in silence?</a:t>
            </a:r>
          </a:p>
          <a:p>
            <a:pPr lvl="2">
              <a:buFont typeface="Arial" panose="020B0604020202020204" pitchFamily="34" charset="0"/>
              <a:buChar char="•"/>
            </a:pPr>
            <a:r>
              <a:rPr lang="en-US" sz="2200" dirty="0"/>
              <a:t>Do you try to please everyone?</a:t>
            </a:r>
          </a:p>
          <a:p>
            <a:pPr>
              <a:buFont typeface="Arial" panose="020B0604020202020204" pitchFamily="34" charset="0"/>
              <a:buChar char="•"/>
            </a:pPr>
            <a:r>
              <a:rPr lang="en-US" sz="2400" dirty="0"/>
              <a:t>Forgive yourself, even laugh at yourself</a:t>
            </a:r>
            <a:r>
              <a:rPr lang="en-US" dirty="0"/>
              <a:t>.</a:t>
            </a:r>
          </a:p>
        </p:txBody>
      </p:sp>
      <p:sp>
        <p:nvSpPr>
          <p:cNvPr id="3" name="Footer Placeholder 2">
            <a:extLst>
              <a:ext uri="{FF2B5EF4-FFF2-40B4-BE49-F238E27FC236}">
                <a16:creationId xmlns:a16="http://schemas.microsoft.com/office/drawing/2014/main" id="{81418BFA-24A0-4108-3910-0555842A1BA4}"/>
              </a:ext>
            </a:extLst>
          </p:cNvPr>
          <p:cNvSpPr>
            <a:spLocks noGrp="1"/>
          </p:cNvSpPr>
          <p:nvPr>
            <p:ph type="ftr" sz="quarter" idx="12"/>
          </p:nvPr>
        </p:nvSpPr>
        <p:spPr/>
        <p:txBody>
          <a:bodyPr/>
          <a:lstStyle/>
          <a:p>
            <a:r>
              <a:rPr lang="en-US"/>
              <a:t>RYCNC 2025</a:t>
            </a:r>
            <a:endParaRPr lang="en-US" dirty="0"/>
          </a:p>
        </p:txBody>
      </p:sp>
    </p:spTree>
    <p:extLst>
      <p:ext uri="{BB962C8B-B14F-4D97-AF65-F5344CB8AC3E}">
        <p14:creationId xmlns:p14="http://schemas.microsoft.com/office/powerpoint/2010/main" val="373464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E185ED-BF74-B857-A4A0-BDCB604E8C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8A50DB-956E-1D8B-465A-2DAEA53D7873}"/>
              </a:ext>
            </a:extLst>
          </p:cNvPr>
          <p:cNvSpPr>
            <a:spLocks noGrp="1"/>
          </p:cNvSpPr>
          <p:nvPr>
            <p:ph type="title"/>
          </p:nvPr>
        </p:nvSpPr>
        <p:spPr>
          <a:xfrm>
            <a:off x="822960" y="1600200"/>
            <a:ext cx="4572000" cy="2103120"/>
          </a:xfrm>
        </p:spPr>
        <p:txBody>
          <a:bodyPr/>
          <a:lstStyle/>
          <a:p>
            <a:r>
              <a:rPr lang="en-US" dirty="0"/>
              <a:t>2. Practice Self-Reflection</a:t>
            </a:r>
          </a:p>
        </p:txBody>
      </p:sp>
      <p:sp>
        <p:nvSpPr>
          <p:cNvPr id="7" name="Content Placeholder 6">
            <a:extLst>
              <a:ext uri="{FF2B5EF4-FFF2-40B4-BE49-F238E27FC236}">
                <a16:creationId xmlns:a16="http://schemas.microsoft.com/office/drawing/2014/main" id="{F6C99BA7-696C-318F-2C0B-EDD8B0E928AB}"/>
              </a:ext>
            </a:extLst>
          </p:cNvPr>
          <p:cNvSpPr>
            <a:spLocks noGrp="1"/>
          </p:cNvSpPr>
          <p:nvPr>
            <p:ph sz="quarter" idx="14"/>
          </p:nvPr>
        </p:nvSpPr>
        <p:spPr>
          <a:xfrm>
            <a:off x="822960" y="2807368"/>
            <a:ext cx="4572000" cy="3410552"/>
          </a:xfrm>
        </p:spPr>
        <p:txBody>
          <a:bodyPr>
            <a:normAutofit lnSpcReduction="10000"/>
          </a:bodyPr>
          <a:lstStyle/>
          <a:p>
            <a:r>
              <a:rPr lang="en-US" sz="3200" dirty="0"/>
              <a:t>It is a conscious examination of our experiences.</a:t>
            </a:r>
          </a:p>
          <a:p>
            <a:endParaRPr lang="en-US" sz="3200" dirty="0"/>
          </a:p>
          <a:p>
            <a:r>
              <a:rPr lang="en-US" sz="3200" dirty="0"/>
              <a:t>We can leverage our talents and work towards personal growth.</a:t>
            </a:r>
          </a:p>
          <a:p>
            <a:endParaRPr lang="en-US" dirty="0"/>
          </a:p>
        </p:txBody>
      </p:sp>
      <p:sp>
        <p:nvSpPr>
          <p:cNvPr id="6" name="Content Placeholder 5">
            <a:extLst>
              <a:ext uri="{FF2B5EF4-FFF2-40B4-BE49-F238E27FC236}">
                <a16:creationId xmlns:a16="http://schemas.microsoft.com/office/drawing/2014/main" id="{5C3F6FC4-6653-C55D-94B1-2CB85658A15A}"/>
              </a:ext>
            </a:extLst>
          </p:cNvPr>
          <p:cNvSpPr>
            <a:spLocks noGrp="1"/>
          </p:cNvSpPr>
          <p:nvPr>
            <p:ph sz="quarter" idx="10"/>
          </p:nvPr>
        </p:nvSpPr>
        <p:spPr>
          <a:xfrm>
            <a:off x="6675120" y="433137"/>
            <a:ext cx="4846320" cy="5181279"/>
          </a:xfrm>
        </p:spPr>
        <p:txBody>
          <a:bodyPr>
            <a:normAutofit lnSpcReduction="10000"/>
          </a:bodyPr>
          <a:lstStyle/>
          <a:p>
            <a:r>
              <a:rPr lang="en-US" sz="2400" dirty="0"/>
              <a:t>It is important to both be in the present moment and look to the future. It is also important to stop living in the past.</a:t>
            </a:r>
          </a:p>
          <a:p>
            <a:r>
              <a:rPr lang="en-US" sz="2400" dirty="0"/>
              <a:t>Many people just go blindly throughout life, not thinking about what they are doing.</a:t>
            </a:r>
          </a:p>
          <a:p>
            <a:r>
              <a:rPr lang="en-US" sz="2400" dirty="0"/>
              <a:t>They wonder why all these bad things happen to them, and it may be in fact, because of their actions.</a:t>
            </a:r>
          </a:p>
          <a:p>
            <a:r>
              <a:rPr lang="en-US" sz="2400" dirty="0"/>
              <a:t>Above all, be honest with yourself.</a:t>
            </a:r>
          </a:p>
          <a:p>
            <a:endParaRPr lang="en-US" dirty="0"/>
          </a:p>
        </p:txBody>
      </p:sp>
      <p:sp>
        <p:nvSpPr>
          <p:cNvPr id="3" name="Footer Placeholder 2">
            <a:extLst>
              <a:ext uri="{FF2B5EF4-FFF2-40B4-BE49-F238E27FC236}">
                <a16:creationId xmlns:a16="http://schemas.microsoft.com/office/drawing/2014/main" id="{185789D7-E643-466C-69C3-A2E2F4152071}"/>
              </a:ext>
            </a:extLst>
          </p:cNvPr>
          <p:cNvSpPr>
            <a:spLocks noGrp="1"/>
          </p:cNvSpPr>
          <p:nvPr>
            <p:ph type="ftr" sz="quarter" idx="12"/>
          </p:nvPr>
        </p:nvSpPr>
        <p:spPr/>
        <p:txBody>
          <a:bodyPr/>
          <a:lstStyle/>
          <a:p>
            <a:r>
              <a:rPr lang="en-US"/>
              <a:t>RYCNC 2025</a:t>
            </a:r>
            <a:endParaRPr lang="en-US" dirty="0"/>
          </a:p>
        </p:txBody>
      </p:sp>
    </p:spTree>
    <p:extLst>
      <p:ext uri="{BB962C8B-B14F-4D97-AF65-F5344CB8AC3E}">
        <p14:creationId xmlns:p14="http://schemas.microsoft.com/office/powerpoint/2010/main" val="1737949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F020E1-C701-34F2-2C5D-A928EB0077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DF40EC-CF4B-432E-E094-FF1BDA46C98D}"/>
              </a:ext>
            </a:extLst>
          </p:cNvPr>
          <p:cNvSpPr>
            <a:spLocks noGrp="1"/>
          </p:cNvSpPr>
          <p:nvPr>
            <p:ph type="title"/>
          </p:nvPr>
        </p:nvSpPr>
        <p:spPr>
          <a:xfrm>
            <a:off x="822960" y="1600200"/>
            <a:ext cx="4572000" cy="2103120"/>
          </a:xfrm>
        </p:spPr>
        <p:txBody>
          <a:bodyPr/>
          <a:lstStyle/>
          <a:p>
            <a:r>
              <a:rPr lang="en-US" dirty="0"/>
              <a:t>3. Know When to Walk Away</a:t>
            </a:r>
          </a:p>
        </p:txBody>
      </p:sp>
      <p:sp>
        <p:nvSpPr>
          <p:cNvPr id="7" name="Content Placeholder 6">
            <a:extLst>
              <a:ext uri="{FF2B5EF4-FFF2-40B4-BE49-F238E27FC236}">
                <a16:creationId xmlns:a16="http://schemas.microsoft.com/office/drawing/2014/main" id="{F401924D-65F9-D5F4-AD36-3F433B714369}"/>
              </a:ext>
            </a:extLst>
          </p:cNvPr>
          <p:cNvSpPr>
            <a:spLocks noGrp="1"/>
          </p:cNvSpPr>
          <p:nvPr>
            <p:ph sz="quarter" idx="14"/>
          </p:nvPr>
        </p:nvSpPr>
        <p:spPr>
          <a:xfrm>
            <a:off x="822960" y="2807368"/>
            <a:ext cx="4572000" cy="3410552"/>
          </a:xfrm>
        </p:spPr>
        <p:txBody>
          <a:bodyPr/>
          <a:lstStyle/>
          <a:p>
            <a:r>
              <a:rPr lang="en-US" sz="2800" dirty="0"/>
              <a:t>What conflict is taking up your energy?</a:t>
            </a:r>
          </a:p>
          <a:p>
            <a:r>
              <a:rPr lang="en-US" sz="2800" dirty="0"/>
              <a:t>Are your battles distracting you from what’s really important?</a:t>
            </a:r>
          </a:p>
          <a:p>
            <a:r>
              <a:rPr lang="en-US" sz="2800" dirty="0"/>
              <a:t>How important is your peace of mind?</a:t>
            </a:r>
          </a:p>
          <a:p>
            <a:endParaRPr lang="en-US" dirty="0"/>
          </a:p>
        </p:txBody>
      </p:sp>
      <p:sp>
        <p:nvSpPr>
          <p:cNvPr id="6" name="Content Placeholder 5">
            <a:extLst>
              <a:ext uri="{FF2B5EF4-FFF2-40B4-BE49-F238E27FC236}">
                <a16:creationId xmlns:a16="http://schemas.microsoft.com/office/drawing/2014/main" id="{CB0B33B9-334E-2D29-1C08-1EC1CDFED8F2}"/>
              </a:ext>
            </a:extLst>
          </p:cNvPr>
          <p:cNvSpPr>
            <a:spLocks noGrp="1"/>
          </p:cNvSpPr>
          <p:nvPr>
            <p:ph sz="quarter" idx="10"/>
          </p:nvPr>
        </p:nvSpPr>
        <p:spPr>
          <a:xfrm>
            <a:off x="6675120" y="275573"/>
            <a:ext cx="4846320" cy="5724393"/>
          </a:xfrm>
        </p:spPr>
        <p:txBody>
          <a:bodyPr>
            <a:normAutofit/>
          </a:bodyPr>
          <a:lstStyle/>
          <a:p>
            <a:pPr marL="0" indent="0">
              <a:buNone/>
            </a:pPr>
            <a:r>
              <a:rPr lang="en-US" sz="2400" dirty="0"/>
              <a:t>Have an exit point where you say, “Ok, that’s it. Time to cut my losses and move on.”</a:t>
            </a:r>
          </a:p>
          <a:p>
            <a:pPr marL="0" indent="0">
              <a:buNone/>
            </a:pPr>
            <a:r>
              <a:rPr lang="en-US" sz="2400" dirty="0"/>
              <a:t>Success comes not from winning every battle, but in learning to let go when it’s time to do so. </a:t>
            </a:r>
          </a:p>
          <a:p>
            <a:pPr marL="0" indent="0">
              <a:buNone/>
            </a:pPr>
            <a:r>
              <a:rPr lang="en-US" sz="2400" dirty="0"/>
              <a:t>How?</a:t>
            </a:r>
          </a:p>
          <a:p>
            <a:pPr marL="285750" indent="-285750">
              <a:buFont typeface="Arial" panose="020B0604020202020204" pitchFamily="34" charset="0"/>
              <a:buChar char="•"/>
            </a:pPr>
            <a:r>
              <a:rPr lang="en-US" sz="2400" dirty="0"/>
              <a:t>Acknowledge how you are feeling.</a:t>
            </a:r>
          </a:p>
          <a:p>
            <a:pPr marL="285750" indent="-285750">
              <a:buFont typeface="Arial" panose="020B0604020202020204" pitchFamily="34" charset="0"/>
              <a:buChar char="•"/>
            </a:pPr>
            <a:r>
              <a:rPr lang="en-US" sz="2400" dirty="0"/>
              <a:t>Understand why you are feeling this way.</a:t>
            </a:r>
          </a:p>
          <a:p>
            <a:pPr marL="285750" indent="-285750">
              <a:buFont typeface="Arial" panose="020B0604020202020204" pitchFamily="34" charset="0"/>
              <a:buChar char="•"/>
            </a:pPr>
            <a:r>
              <a:rPr lang="en-US" sz="2400" dirty="0"/>
              <a:t>Identify new ways to move forward. </a:t>
            </a:r>
          </a:p>
          <a:p>
            <a:pPr marL="0" indent="0">
              <a:buNone/>
            </a:pPr>
            <a:endParaRPr lang="en-US" dirty="0"/>
          </a:p>
        </p:txBody>
      </p:sp>
      <p:sp>
        <p:nvSpPr>
          <p:cNvPr id="3" name="Footer Placeholder 2">
            <a:extLst>
              <a:ext uri="{FF2B5EF4-FFF2-40B4-BE49-F238E27FC236}">
                <a16:creationId xmlns:a16="http://schemas.microsoft.com/office/drawing/2014/main" id="{62F81D2C-3D32-2713-C340-9D289B9BBD13}"/>
              </a:ext>
            </a:extLst>
          </p:cNvPr>
          <p:cNvSpPr>
            <a:spLocks noGrp="1"/>
          </p:cNvSpPr>
          <p:nvPr>
            <p:ph type="ftr" sz="quarter" idx="12"/>
          </p:nvPr>
        </p:nvSpPr>
        <p:spPr/>
        <p:txBody>
          <a:bodyPr/>
          <a:lstStyle/>
          <a:p>
            <a:r>
              <a:rPr lang="en-US"/>
              <a:t>RYCNC 2025</a:t>
            </a:r>
            <a:endParaRPr lang="en-US" dirty="0"/>
          </a:p>
        </p:txBody>
      </p:sp>
    </p:spTree>
    <p:extLst>
      <p:ext uri="{BB962C8B-B14F-4D97-AF65-F5344CB8AC3E}">
        <p14:creationId xmlns:p14="http://schemas.microsoft.com/office/powerpoint/2010/main" val="1174544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C7BF3-8178-E461-1EEE-288E404A72E0}"/>
              </a:ext>
            </a:extLst>
          </p:cNvPr>
          <p:cNvSpPr>
            <a:spLocks noGrp="1"/>
          </p:cNvSpPr>
          <p:nvPr>
            <p:ph type="title"/>
          </p:nvPr>
        </p:nvSpPr>
        <p:spPr>
          <a:xfrm>
            <a:off x="822960" y="1600200"/>
            <a:ext cx="4572000" cy="2103120"/>
          </a:xfrm>
        </p:spPr>
        <p:txBody>
          <a:bodyPr/>
          <a:lstStyle/>
          <a:p>
            <a:r>
              <a:rPr lang="en-US" dirty="0"/>
              <a:t>Resources Used</a:t>
            </a:r>
          </a:p>
        </p:txBody>
      </p:sp>
      <p:sp>
        <p:nvSpPr>
          <p:cNvPr id="6" name="Content Placeholder 5">
            <a:extLst>
              <a:ext uri="{FF2B5EF4-FFF2-40B4-BE49-F238E27FC236}">
                <a16:creationId xmlns:a16="http://schemas.microsoft.com/office/drawing/2014/main" id="{10C09D2A-2C42-70BB-9DD0-52DEA80EC717}"/>
              </a:ext>
            </a:extLst>
          </p:cNvPr>
          <p:cNvSpPr>
            <a:spLocks noGrp="1"/>
          </p:cNvSpPr>
          <p:nvPr>
            <p:ph sz="quarter" idx="10"/>
          </p:nvPr>
        </p:nvSpPr>
        <p:spPr>
          <a:xfrm>
            <a:off x="6675120" y="1133856"/>
            <a:ext cx="4846320" cy="4480560"/>
          </a:xfrm>
        </p:spPr>
        <p:txBody>
          <a:bodyPr/>
          <a:lstStyle/>
          <a:p>
            <a:r>
              <a:rPr lang="en-US" dirty="0"/>
              <a:t>https://www.bolde.com/14-ways-an-emotionally-mature-person-handles-difficult-people/Technology integration</a:t>
            </a:r>
          </a:p>
          <a:p>
            <a:pPr lvl="1"/>
            <a:r>
              <a:rPr lang="en-US" dirty="0"/>
              <a:t>Explore emerging technologies for potential integration into our operations.</a:t>
            </a:r>
          </a:p>
          <a:p>
            <a:r>
              <a:rPr lang="en-US" dirty="0">
                <a:hlinkClick r:id="rId2"/>
              </a:rPr>
              <a:t>https://www.aconsciousrethink.com/49386/emotionally-mature-people-respond-to-disrespect-with-these-9-dignified-strategies/</a:t>
            </a:r>
            <a:endParaRPr lang="en-US" dirty="0"/>
          </a:p>
          <a:p>
            <a:r>
              <a:rPr lang="en-US" dirty="0"/>
              <a:t>https://www.ourmental.health/intelligence/12-emotionally-intelligent-responses-to-difficult-situations</a:t>
            </a:r>
          </a:p>
        </p:txBody>
      </p:sp>
      <p:sp>
        <p:nvSpPr>
          <p:cNvPr id="3" name="Footer Placeholder 2">
            <a:extLst>
              <a:ext uri="{FF2B5EF4-FFF2-40B4-BE49-F238E27FC236}">
                <a16:creationId xmlns:a16="http://schemas.microsoft.com/office/drawing/2014/main" id="{B03676C0-2AC5-A679-57C3-92BEB0EBD2C8}"/>
              </a:ext>
            </a:extLst>
          </p:cNvPr>
          <p:cNvSpPr>
            <a:spLocks noGrp="1"/>
          </p:cNvSpPr>
          <p:nvPr>
            <p:ph type="ftr" sz="quarter" idx="12"/>
          </p:nvPr>
        </p:nvSpPr>
        <p:spPr/>
        <p:txBody>
          <a:bodyPr/>
          <a:lstStyle/>
          <a:p>
            <a:r>
              <a:rPr lang="en-US"/>
              <a:t>RYCNC 2025</a:t>
            </a:r>
            <a:endParaRPr lang="en-US" dirty="0"/>
          </a:p>
        </p:txBody>
      </p:sp>
    </p:spTree>
    <p:extLst>
      <p:ext uri="{BB962C8B-B14F-4D97-AF65-F5344CB8AC3E}">
        <p14:creationId xmlns:p14="http://schemas.microsoft.com/office/powerpoint/2010/main" val="42193812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034E89-1952-5288-08A0-70A4A73BE39E}"/>
              </a:ext>
            </a:extLst>
          </p:cNvPr>
          <p:cNvSpPr>
            <a:spLocks noGrp="1"/>
          </p:cNvSpPr>
          <p:nvPr>
            <p:ph type="title"/>
          </p:nvPr>
        </p:nvSpPr>
        <p:spPr>
          <a:xfrm>
            <a:off x="187890" y="1517904"/>
            <a:ext cx="6012494" cy="3931920"/>
          </a:xfrm>
          <a:noFill/>
        </p:spPr>
        <p:txBody>
          <a:bodyPr lIns="0" tIns="0" rIns="0" bIns="0">
            <a:noAutofit/>
          </a:bodyPr>
          <a:lstStyle/>
          <a:p>
            <a:r>
              <a:rPr lang="en-US" dirty="0"/>
              <a:t>Thank You!</a:t>
            </a:r>
            <a:br>
              <a:rPr lang="en-US" dirty="0"/>
            </a:br>
            <a:br>
              <a:rPr lang="en-US" dirty="0"/>
            </a:br>
            <a:r>
              <a:rPr lang="en-US" dirty="0"/>
              <a:t>Next: Circle Time</a:t>
            </a:r>
          </a:p>
        </p:txBody>
      </p:sp>
      <p:pic>
        <p:nvPicPr>
          <p:cNvPr id="45" name="Picture Placeholder 12" descr="person wearing striped shirt against blue background">
            <a:extLst>
              <a:ext uri="{FF2B5EF4-FFF2-40B4-BE49-F238E27FC236}">
                <a16:creationId xmlns:a16="http://schemas.microsoft.com/office/drawing/2014/main" id="{91CCECF4-CEE0-B862-572F-8D2C6721E12C}"/>
              </a:ext>
            </a:extLst>
          </p:cNvPr>
          <p:cNvPicPr>
            <a:picLocks noGrp="1"/>
          </p:cNvPicPr>
          <p:nvPr>
            <p:ph type="pic" sz="quarter" idx="10"/>
          </p:nvPr>
        </p:nvPicPr>
        <p:blipFill rotWithShape="1">
          <a:blip r:embed="rId2" cstate="print">
            <a:extLst>
              <a:ext uri="{28A0092B-C50C-407E-A947-70E740481C1C}">
                <a14:useLocalDpi xmlns:a14="http://schemas.microsoft.com/office/drawing/2010/main"/>
              </a:ext>
            </a:extLst>
          </a:blip>
          <a:srcRect l="37" r="37"/>
          <a:stretch/>
        </p:blipFill>
        <p:spPr>
          <a:xfrm>
            <a:off x="7007351" y="572886"/>
            <a:ext cx="4608577" cy="5715000"/>
          </a:xfrm>
        </p:spPr>
      </p:pic>
      <p:sp>
        <p:nvSpPr>
          <p:cNvPr id="2" name="Footer Placeholder 1">
            <a:extLst>
              <a:ext uri="{FF2B5EF4-FFF2-40B4-BE49-F238E27FC236}">
                <a16:creationId xmlns:a16="http://schemas.microsoft.com/office/drawing/2014/main" id="{B0F0F6CF-2C37-A26D-764A-264DE090EB0E}"/>
              </a:ext>
            </a:extLst>
          </p:cNvPr>
          <p:cNvSpPr>
            <a:spLocks noGrp="1"/>
          </p:cNvSpPr>
          <p:nvPr>
            <p:ph type="ftr" sz="quarter" idx="19"/>
          </p:nvPr>
        </p:nvSpPr>
        <p:spPr/>
        <p:txBody>
          <a:bodyPr/>
          <a:lstStyle/>
          <a:p>
            <a:r>
              <a:rPr lang="en-US"/>
              <a:t>RYCNC 2025</a:t>
            </a:r>
            <a:endParaRPr lang="en-US" dirty="0"/>
          </a:p>
        </p:txBody>
      </p:sp>
    </p:spTree>
    <p:extLst>
      <p:ext uri="{BB962C8B-B14F-4D97-AF65-F5344CB8AC3E}">
        <p14:creationId xmlns:p14="http://schemas.microsoft.com/office/powerpoint/2010/main" val="3058085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815C6-3AD0-46E6-A74A-1967BD91AF50}"/>
              </a:ext>
            </a:extLst>
          </p:cNvPr>
          <p:cNvSpPr>
            <a:spLocks noGrp="1"/>
          </p:cNvSpPr>
          <p:nvPr>
            <p:ph type="ctrTitle"/>
          </p:nvPr>
        </p:nvSpPr>
        <p:spPr>
          <a:xfrm>
            <a:off x="5699577" y="640080"/>
            <a:ext cx="5724144" cy="3657600"/>
          </a:xfrm>
        </p:spPr>
        <p:txBody>
          <a:bodyPr tIns="0" rIns="0" bIns="0">
            <a:normAutofit/>
          </a:bodyPr>
          <a:lstStyle/>
          <a:p>
            <a:r>
              <a:rPr lang="en-US" dirty="0"/>
              <a:t>Encouraging Mature Responses to Difficult Situations</a:t>
            </a:r>
          </a:p>
        </p:txBody>
      </p:sp>
      <p:sp>
        <p:nvSpPr>
          <p:cNvPr id="3" name="Subtitle 2">
            <a:extLst>
              <a:ext uri="{FF2B5EF4-FFF2-40B4-BE49-F238E27FC236}">
                <a16:creationId xmlns:a16="http://schemas.microsoft.com/office/drawing/2014/main" id="{1901B20D-4C28-4DA3-ABBD-718C22A5E58B}"/>
              </a:ext>
            </a:extLst>
          </p:cNvPr>
          <p:cNvSpPr>
            <a:spLocks noGrp="1"/>
          </p:cNvSpPr>
          <p:nvPr>
            <p:ph type="subTitle" idx="1"/>
          </p:nvPr>
        </p:nvSpPr>
        <p:spPr>
          <a:xfrm>
            <a:off x="5699577" y="5577840"/>
            <a:ext cx="5724144" cy="472073"/>
          </a:xfrm>
        </p:spPr>
        <p:txBody>
          <a:bodyPr tIns="91440" rIns="0" bIns="0"/>
          <a:lstStyle/>
          <a:p>
            <a:r>
              <a:rPr lang="en-US" dirty="0"/>
              <a:t>RYCNC Lunch &amp; Learn Series 2025</a:t>
            </a:r>
          </a:p>
        </p:txBody>
      </p:sp>
      <p:pic>
        <p:nvPicPr>
          <p:cNvPr id="18" name="Picture Placeholder 17" descr="red-headed person with round glasses, blue scarf, against an orange background">
            <a:extLst>
              <a:ext uri="{FF2B5EF4-FFF2-40B4-BE49-F238E27FC236}">
                <a16:creationId xmlns:a16="http://schemas.microsoft.com/office/drawing/2014/main" id="{DF1622E7-8A65-41B3-A580-D41862C0882A}"/>
              </a:ext>
            </a:extLst>
          </p:cNvPr>
          <p:cNvPicPr>
            <a:picLocks noGrp="1" noChangeAspect="1"/>
          </p:cNvPicPr>
          <p:nvPr>
            <p:ph type="pic" sz="quarter" idx="16"/>
          </p:nvPr>
        </p:nvPicPr>
        <p:blipFill rotWithShape="1">
          <a:blip r:embed="rId2" cstate="print">
            <a:extLst>
              <a:ext uri="{28A0092B-C50C-407E-A947-70E740481C1C}">
                <a14:useLocalDpi xmlns:a14="http://schemas.microsoft.com/office/drawing/2010/main"/>
              </a:ext>
            </a:extLst>
          </a:blip>
          <a:srcRect/>
          <a:stretch/>
        </p:blipFill>
        <p:spPr>
          <a:xfrm>
            <a:off x="0" y="1719072"/>
            <a:ext cx="1719072" cy="1719072"/>
          </a:xfrm>
        </p:spPr>
      </p:pic>
    </p:spTree>
    <p:extLst>
      <p:ext uri="{BB962C8B-B14F-4D97-AF65-F5344CB8AC3E}">
        <p14:creationId xmlns:p14="http://schemas.microsoft.com/office/powerpoint/2010/main" val="1642425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C27C8-165C-5513-DB4B-9D840097C545}"/>
              </a:ext>
            </a:extLst>
          </p:cNvPr>
          <p:cNvSpPr>
            <a:spLocks noGrp="1"/>
          </p:cNvSpPr>
          <p:nvPr>
            <p:ph type="title"/>
          </p:nvPr>
        </p:nvSpPr>
        <p:spPr>
          <a:xfrm>
            <a:off x="6675120" y="548640"/>
            <a:ext cx="4572000" cy="2103120"/>
          </a:xfrm>
          <a:noFill/>
        </p:spPr>
        <p:txBody>
          <a:bodyPr lIns="0" tIns="0" rIns="0" bIns="0">
            <a:noAutofit/>
          </a:bodyPr>
          <a:lstStyle/>
          <a:p>
            <a:r>
              <a:rPr lang="en-US" dirty="0"/>
              <a:t>Your Focus Matters</a:t>
            </a:r>
            <a:br>
              <a:rPr lang="en-US" dirty="0"/>
            </a:br>
            <a:r>
              <a:rPr lang="en-US" dirty="0"/>
              <a:t>4 Reasons Why</a:t>
            </a:r>
          </a:p>
        </p:txBody>
      </p:sp>
      <p:pic>
        <p:nvPicPr>
          <p:cNvPr id="16" name="Picture Placeholder 11" descr="person with round glasses wearing a denim jacket">
            <a:extLst>
              <a:ext uri="{FF2B5EF4-FFF2-40B4-BE49-F238E27FC236}">
                <a16:creationId xmlns:a16="http://schemas.microsoft.com/office/drawing/2014/main" id="{2B6A3648-7177-1124-6C62-6939BA41F851}"/>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a:ext>
            </a:extLst>
          </a:blip>
          <a:srcRect l="132" r="132"/>
          <a:stretch/>
        </p:blipFill>
        <p:spPr>
          <a:xfrm>
            <a:off x="0" y="607060"/>
            <a:ext cx="6071616" cy="6254745"/>
          </a:xfrm>
        </p:spPr>
      </p:pic>
      <p:sp>
        <p:nvSpPr>
          <p:cNvPr id="4" name="Footer Placeholder 3">
            <a:extLst>
              <a:ext uri="{FF2B5EF4-FFF2-40B4-BE49-F238E27FC236}">
                <a16:creationId xmlns:a16="http://schemas.microsoft.com/office/drawing/2014/main" id="{18E9AF9E-3A95-BE80-8195-82211C4B9542}"/>
              </a:ext>
            </a:extLst>
          </p:cNvPr>
          <p:cNvSpPr>
            <a:spLocks noGrp="1"/>
          </p:cNvSpPr>
          <p:nvPr>
            <p:ph type="ftr" sz="quarter" idx="11"/>
          </p:nvPr>
        </p:nvSpPr>
        <p:spPr/>
        <p:txBody>
          <a:bodyPr/>
          <a:lstStyle/>
          <a:p>
            <a:r>
              <a:rPr lang="en-US"/>
              <a:t>RYCNC 2025</a:t>
            </a:r>
            <a:endParaRPr lang="en-US" dirty="0"/>
          </a:p>
        </p:txBody>
      </p:sp>
    </p:spTree>
    <p:extLst>
      <p:ext uri="{BB962C8B-B14F-4D97-AF65-F5344CB8AC3E}">
        <p14:creationId xmlns:p14="http://schemas.microsoft.com/office/powerpoint/2010/main" val="729609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AC361-0D7A-DC05-86B5-6DD77D322F5B}"/>
              </a:ext>
            </a:extLst>
          </p:cNvPr>
          <p:cNvSpPr>
            <a:spLocks noGrp="1"/>
          </p:cNvSpPr>
          <p:nvPr>
            <p:ph type="title"/>
          </p:nvPr>
        </p:nvSpPr>
        <p:spPr>
          <a:xfrm>
            <a:off x="841248" y="548640"/>
            <a:ext cx="10515600" cy="1463040"/>
          </a:xfrm>
          <a:noFill/>
        </p:spPr>
        <p:txBody>
          <a:bodyPr lIns="0" tIns="0" rIns="0" bIns="0" anchor="ctr" anchorCtr="0">
            <a:noAutofit/>
          </a:bodyPr>
          <a:lstStyle/>
          <a:p>
            <a:r>
              <a:rPr lang="en-US" dirty="0"/>
              <a:t>Your Focus Matters</a:t>
            </a:r>
          </a:p>
        </p:txBody>
      </p:sp>
      <p:sp>
        <p:nvSpPr>
          <p:cNvPr id="46" name="Content Placeholder 45">
            <a:extLst>
              <a:ext uri="{FF2B5EF4-FFF2-40B4-BE49-F238E27FC236}">
                <a16:creationId xmlns:a16="http://schemas.microsoft.com/office/drawing/2014/main" id="{82B97A86-9E67-56FC-3543-9E95CDF7E0F2}"/>
              </a:ext>
            </a:extLst>
          </p:cNvPr>
          <p:cNvSpPr>
            <a:spLocks noGrp="1"/>
          </p:cNvSpPr>
          <p:nvPr>
            <p:ph sz="quarter" idx="11"/>
          </p:nvPr>
        </p:nvSpPr>
        <p:spPr>
          <a:xfrm>
            <a:off x="841248" y="3474720"/>
            <a:ext cx="4544568" cy="2514600"/>
          </a:xfrm>
        </p:spPr>
        <p:txBody>
          <a:bodyPr>
            <a:normAutofit fontScale="92500" lnSpcReduction="20000"/>
          </a:bodyPr>
          <a:lstStyle/>
          <a:p>
            <a:r>
              <a:rPr lang="en-US" sz="3500" b="1" dirty="0"/>
              <a:t>1. Focus on the Issue, not the Person</a:t>
            </a:r>
          </a:p>
          <a:p>
            <a:pPr marL="1143000" lvl="1" indent="-457200"/>
            <a:r>
              <a:rPr lang="en-US" sz="3000" dirty="0"/>
              <a:t>Are you quick to blame?</a:t>
            </a:r>
          </a:p>
          <a:p>
            <a:pPr marL="1143000" lvl="1" indent="-457200"/>
            <a:r>
              <a:rPr lang="en-US" sz="3000" dirty="0"/>
              <a:t>Is this you? “If you’re not for me, you’re against me.”</a:t>
            </a:r>
          </a:p>
          <a:p>
            <a:endParaRPr lang="en-US" dirty="0"/>
          </a:p>
        </p:txBody>
      </p:sp>
      <p:sp>
        <p:nvSpPr>
          <p:cNvPr id="44" name="Content Placeholder 43">
            <a:extLst>
              <a:ext uri="{FF2B5EF4-FFF2-40B4-BE49-F238E27FC236}">
                <a16:creationId xmlns:a16="http://schemas.microsoft.com/office/drawing/2014/main" id="{87A1DC53-4266-B81A-06E2-23087BAE6F82}"/>
              </a:ext>
            </a:extLst>
          </p:cNvPr>
          <p:cNvSpPr>
            <a:spLocks noGrp="1"/>
          </p:cNvSpPr>
          <p:nvPr>
            <p:ph sz="quarter" idx="10"/>
          </p:nvPr>
        </p:nvSpPr>
        <p:spPr>
          <a:xfrm>
            <a:off x="6675119" y="2839453"/>
            <a:ext cx="5051659" cy="3801979"/>
          </a:xfrm>
        </p:spPr>
        <p:txBody>
          <a:bodyPr>
            <a:normAutofit/>
          </a:bodyPr>
          <a:lstStyle/>
          <a:p>
            <a:pPr marL="285750" indent="-285750">
              <a:buFont typeface="Arial" panose="020B0604020202020204" pitchFamily="34" charset="0"/>
              <a:buChar char="•"/>
            </a:pPr>
            <a:r>
              <a:rPr lang="en-US" sz="2400" dirty="0"/>
              <a:t>Listening Comes First, Talk Follows.</a:t>
            </a:r>
          </a:p>
          <a:p>
            <a:pPr marL="971550" lvl="1" indent="-285750"/>
            <a:r>
              <a:rPr lang="en-US" sz="2400" dirty="0"/>
              <a:t>Tell them their involvement is essential to solving the problem.</a:t>
            </a:r>
          </a:p>
          <a:p>
            <a:pPr marL="971550" lvl="1" indent="-285750"/>
            <a:r>
              <a:rPr lang="en-US" sz="2400" dirty="0"/>
              <a:t>We all need to be heard.</a:t>
            </a:r>
          </a:p>
          <a:p>
            <a:pPr marL="285750" indent="-285750">
              <a:buFont typeface="Arial" panose="020B0604020202020204" pitchFamily="34" charset="0"/>
              <a:buChar char="•"/>
            </a:pPr>
            <a:r>
              <a:rPr lang="en-US" sz="2400" dirty="0"/>
              <a:t>Understand the Facts, Then Address the Problem.</a:t>
            </a:r>
          </a:p>
          <a:p>
            <a:pPr marL="971550" lvl="1" indent="-285750"/>
            <a:r>
              <a:rPr lang="en-US" sz="2400" dirty="0"/>
              <a:t>There may be facts or perceptions you don’t know yet. </a:t>
            </a:r>
          </a:p>
          <a:p>
            <a:endParaRPr lang="en-US" dirty="0"/>
          </a:p>
        </p:txBody>
      </p:sp>
      <p:sp>
        <p:nvSpPr>
          <p:cNvPr id="3" name="Footer Placeholder 2">
            <a:extLst>
              <a:ext uri="{FF2B5EF4-FFF2-40B4-BE49-F238E27FC236}">
                <a16:creationId xmlns:a16="http://schemas.microsoft.com/office/drawing/2014/main" id="{845F94C5-CE8C-32B1-D0F7-A5E952E87FA6}"/>
              </a:ext>
            </a:extLst>
          </p:cNvPr>
          <p:cNvSpPr>
            <a:spLocks noGrp="1"/>
          </p:cNvSpPr>
          <p:nvPr>
            <p:ph type="ftr" sz="quarter" idx="3"/>
          </p:nvPr>
        </p:nvSpPr>
        <p:spPr/>
        <p:txBody>
          <a:bodyPr/>
          <a:lstStyle/>
          <a:p>
            <a:r>
              <a:rPr lang="en-US"/>
              <a:t>RYCNC 2025</a:t>
            </a:r>
            <a:endParaRPr lang="en-US" dirty="0"/>
          </a:p>
        </p:txBody>
      </p:sp>
    </p:spTree>
    <p:extLst>
      <p:ext uri="{BB962C8B-B14F-4D97-AF65-F5344CB8AC3E}">
        <p14:creationId xmlns:p14="http://schemas.microsoft.com/office/powerpoint/2010/main" val="1210802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DEDFCB-8F63-E71F-12A4-BEBE265BCB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7BA7D7-AFE1-884B-0FEA-5EA55BB406BE}"/>
              </a:ext>
            </a:extLst>
          </p:cNvPr>
          <p:cNvSpPr>
            <a:spLocks noGrp="1"/>
          </p:cNvSpPr>
          <p:nvPr>
            <p:ph type="title"/>
          </p:nvPr>
        </p:nvSpPr>
        <p:spPr>
          <a:xfrm>
            <a:off x="841248" y="548640"/>
            <a:ext cx="10515600" cy="1463040"/>
          </a:xfrm>
          <a:noFill/>
        </p:spPr>
        <p:txBody>
          <a:bodyPr lIns="0" tIns="0" rIns="0" bIns="0" anchor="ctr" anchorCtr="0">
            <a:noAutofit/>
          </a:bodyPr>
          <a:lstStyle/>
          <a:p>
            <a:r>
              <a:rPr lang="en-US" dirty="0"/>
              <a:t>Your Focus Matters</a:t>
            </a:r>
          </a:p>
        </p:txBody>
      </p:sp>
      <p:sp>
        <p:nvSpPr>
          <p:cNvPr id="46" name="Content Placeholder 45">
            <a:extLst>
              <a:ext uri="{FF2B5EF4-FFF2-40B4-BE49-F238E27FC236}">
                <a16:creationId xmlns:a16="http://schemas.microsoft.com/office/drawing/2014/main" id="{8AD6B9F0-B79E-AE37-704B-59F7252EAECE}"/>
              </a:ext>
            </a:extLst>
          </p:cNvPr>
          <p:cNvSpPr>
            <a:spLocks noGrp="1"/>
          </p:cNvSpPr>
          <p:nvPr>
            <p:ph sz="quarter" idx="11"/>
          </p:nvPr>
        </p:nvSpPr>
        <p:spPr>
          <a:xfrm>
            <a:off x="841248" y="2993721"/>
            <a:ext cx="4544568" cy="3594969"/>
          </a:xfrm>
        </p:spPr>
        <p:txBody>
          <a:bodyPr>
            <a:normAutofit fontScale="77500" lnSpcReduction="20000"/>
          </a:bodyPr>
          <a:lstStyle/>
          <a:p>
            <a:r>
              <a:rPr lang="en-US" sz="4600" b="1" dirty="0"/>
              <a:t>2. Don’t Take Things Personally</a:t>
            </a:r>
          </a:p>
          <a:p>
            <a:pPr marL="457200" indent="-457200">
              <a:buFont typeface="Arial" panose="020B0604020202020204" pitchFamily="34" charset="0"/>
              <a:buChar char="•"/>
            </a:pPr>
            <a:r>
              <a:rPr lang="en-US" sz="4000" dirty="0"/>
              <a:t>Do you get defensive or angry easily?</a:t>
            </a:r>
          </a:p>
          <a:p>
            <a:pPr marL="457200" indent="-457200">
              <a:buFont typeface="Arial" panose="020B0604020202020204" pitchFamily="34" charset="0"/>
              <a:buChar char="•"/>
            </a:pPr>
            <a:r>
              <a:rPr lang="en-US" sz="4000" dirty="0"/>
              <a:t>Do you apologize needlessly?</a:t>
            </a:r>
          </a:p>
          <a:p>
            <a:pPr marL="457200" indent="-457200">
              <a:buFont typeface="Arial" panose="020B0604020202020204" pitchFamily="34" charset="0"/>
              <a:buChar char="•"/>
            </a:pPr>
            <a:r>
              <a:rPr lang="en-US" sz="4000" dirty="0"/>
              <a:t>Do you obsess over recent conversations?</a:t>
            </a:r>
          </a:p>
          <a:p>
            <a:endParaRPr lang="en-US" dirty="0"/>
          </a:p>
        </p:txBody>
      </p:sp>
      <p:sp>
        <p:nvSpPr>
          <p:cNvPr id="44" name="Content Placeholder 43">
            <a:extLst>
              <a:ext uri="{FF2B5EF4-FFF2-40B4-BE49-F238E27FC236}">
                <a16:creationId xmlns:a16="http://schemas.microsoft.com/office/drawing/2014/main" id="{C2B35F80-E42D-6A4E-8791-E047C28013B3}"/>
              </a:ext>
            </a:extLst>
          </p:cNvPr>
          <p:cNvSpPr>
            <a:spLocks noGrp="1"/>
          </p:cNvSpPr>
          <p:nvPr>
            <p:ph sz="quarter" idx="10"/>
          </p:nvPr>
        </p:nvSpPr>
        <p:spPr>
          <a:xfrm>
            <a:off x="6675120" y="2993721"/>
            <a:ext cx="4544568" cy="3757808"/>
          </a:xfrm>
        </p:spPr>
        <p:txBody>
          <a:bodyPr>
            <a:normAutofit lnSpcReduction="10000"/>
          </a:bodyPr>
          <a:lstStyle/>
          <a:p>
            <a:pPr marL="285750" indent="-285750">
              <a:buFont typeface="Arial" panose="020B0604020202020204" pitchFamily="34" charset="0"/>
              <a:buChar char="•"/>
            </a:pPr>
            <a:r>
              <a:rPr lang="en-US" sz="2400" dirty="0"/>
              <a:t>It’s normal to care about what others think about us, but not to the point where it hinders us.</a:t>
            </a:r>
          </a:p>
          <a:p>
            <a:pPr marL="285750" indent="-285750">
              <a:buFont typeface="Arial" panose="020B0604020202020204" pitchFamily="34" charset="0"/>
              <a:buChar char="•"/>
            </a:pPr>
            <a:r>
              <a:rPr lang="en-US" sz="2400" dirty="0"/>
              <a:t>Ideas:</a:t>
            </a:r>
          </a:p>
          <a:p>
            <a:pPr marL="971550" lvl="1" indent="-285750"/>
            <a:r>
              <a:rPr lang="en-US" sz="2200" dirty="0"/>
              <a:t>Stop worrying about what others think about you.</a:t>
            </a:r>
          </a:p>
          <a:p>
            <a:pPr marL="971550" lvl="1" indent="-285750"/>
            <a:r>
              <a:rPr lang="en-US" sz="2200" dirty="0"/>
              <a:t>Give yourself credit for your strengths.</a:t>
            </a:r>
          </a:p>
          <a:p>
            <a:pPr marL="971550" lvl="1" indent="-285750"/>
            <a:r>
              <a:rPr lang="en-US" sz="2200" dirty="0"/>
              <a:t>Journal your thoughts so you can see patterns in your reactions</a:t>
            </a:r>
          </a:p>
          <a:p>
            <a:endParaRPr lang="en-US" dirty="0"/>
          </a:p>
        </p:txBody>
      </p:sp>
      <p:sp>
        <p:nvSpPr>
          <p:cNvPr id="3" name="Footer Placeholder 2">
            <a:extLst>
              <a:ext uri="{FF2B5EF4-FFF2-40B4-BE49-F238E27FC236}">
                <a16:creationId xmlns:a16="http://schemas.microsoft.com/office/drawing/2014/main" id="{F7316A35-4917-1E89-2BA7-56A63B409F6A}"/>
              </a:ext>
            </a:extLst>
          </p:cNvPr>
          <p:cNvSpPr>
            <a:spLocks noGrp="1"/>
          </p:cNvSpPr>
          <p:nvPr>
            <p:ph type="ftr" sz="quarter" idx="3"/>
          </p:nvPr>
        </p:nvSpPr>
        <p:spPr/>
        <p:txBody>
          <a:bodyPr/>
          <a:lstStyle/>
          <a:p>
            <a:r>
              <a:rPr lang="en-US"/>
              <a:t>RYCNC 2025</a:t>
            </a:r>
            <a:endParaRPr lang="en-US" dirty="0"/>
          </a:p>
        </p:txBody>
      </p:sp>
    </p:spTree>
    <p:extLst>
      <p:ext uri="{BB962C8B-B14F-4D97-AF65-F5344CB8AC3E}">
        <p14:creationId xmlns:p14="http://schemas.microsoft.com/office/powerpoint/2010/main" val="13602594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8187CE-6449-CC35-F882-612D0561A6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FE1CCA-E860-6B52-52D2-126D32BCD140}"/>
              </a:ext>
            </a:extLst>
          </p:cNvPr>
          <p:cNvSpPr>
            <a:spLocks noGrp="1"/>
          </p:cNvSpPr>
          <p:nvPr>
            <p:ph type="title"/>
          </p:nvPr>
        </p:nvSpPr>
        <p:spPr>
          <a:xfrm>
            <a:off x="841248" y="548640"/>
            <a:ext cx="10515600" cy="1463040"/>
          </a:xfrm>
          <a:noFill/>
        </p:spPr>
        <p:txBody>
          <a:bodyPr lIns="0" tIns="0" rIns="0" bIns="0" anchor="ctr" anchorCtr="0">
            <a:noAutofit/>
          </a:bodyPr>
          <a:lstStyle/>
          <a:p>
            <a:r>
              <a:rPr lang="en-US" dirty="0"/>
              <a:t>Your Focus Matters</a:t>
            </a:r>
          </a:p>
        </p:txBody>
      </p:sp>
      <p:sp>
        <p:nvSpPr>
          <p:cNvPr id="46" name="Content Placeholder 45">
            <a:extLst>
              <a:ext uri="{FF2B5EF4-FFF2-40B4-BE49-F238E27FC236}">
                <a16:creationId xmlns:a16="http://schemas.microsoft.com/office/drawing/2014/main" id="{ADC2C070-DB87-12C1-4D14-F3523E3F873B}"/>
              </a:ext>
            </a:extLst>
          </p:cNvPr>
          <p:cNvSpPr>
            <a:spLocks noGrp="1"/>
          </p:cNvSpPr>
          <p:nvPr>
            <p:ph sz="quarter" idx="11"/>
          </p:nvPr>
        </p:nvSpPr>
        <p:spPr>
          <a:xfrm>
            <a:off x="648743" y="2961373"/>
            <a:ext cx="4544568" cy="2514600"/>
          </a:xfrm>
        </p:spPr>
        <p:txBody>
          <a:bodyPr>
            <a:normAutofit lnSpcReduction="10000"/>
          </a:bodyPr>
          <a:lstStyle/>
          <a:p>
            <a:r>
              <a:rPr lang="en-US" sz="3200" b="1" dirty="0"/>
              <a:t>3. Choose Your Battles</a:t>
            </a:r>
          </a:p>
          <a:p>
            <a:endParaRPr lang="en-US" sz="3200" dirty="0"/>
          </a:p>
          <a:p>
            <a:r>
              <a:rPr lang="en-US" sz="3200" dirty="0"/>
              <a:t>Every battle has a cost to it.</a:t>
            </a:r>
          </a:p>
          <a:p>
            <a:endParaRPr lang="en-US" sz="3200" dirty="0"/>
          </a:p>
          <a:p>
            <a:endParaRPr lang="en-US" dirty="0"/>
          </a:p>
        </p:txBody>
      </p:sp>
      <p:sp>
        <p:nvSpPr>
          <p:cNvPr id="44" name="Content Placeholder 43">
            <a:extLst>
              <a:ext uri="{FF2B5EF4-FFF2-40B4-BE49-F238E27FC236}">
                <a16:creationId xmlns:a16="http://schemas.microsoft.com/office/drawing/2014/main" id="{C6160C1B-0FBD-2A55-D912-362E295475BC}"/>
              </a:ext>
            </a:extLst>
          </p:cNvPr>
          <p:cNvSpPr>
            <a:spLocks noGrp="1"/>
          </p:cNvSpPr>
          <p:nvPr>
            <p:ph sz="quarter" idx="10"/>
          </p:nvPr>
        </p:nvSpPr>
        <p:spPr>
          <a:xfrm>
            <a:off x="6675120" y="3474720"/>
            <a:ext cx="4544568" cy="2514600"/>
          </a:xfrm>
        </p:spPr>
        <p:txBody>
          <a:bodyPr/>
          <a:lstStyle/>
          <a:p>
            <a:r>
              <a:rPr lang="en-US" sz="2400" dirty="0"/>
              <a:t>How important is this to you? Will it matter next month? Next year?</a:t>
            </a:r>
          </a:p>
          <a:p>
            <a:r>
              <a:rPr lang="en-US" sz="2400" dirty="0"/>
              <a:t>What is the payoff if you win? But what if you lose? Do the costs outweigh the benefits?</a:t>
            </a:r>
          </a:p>
          <a:p>
            <a:endParaRPr lang="en-US" dirty="0"/>
          </a:p>
          <a:p>
            <a:endParaRPr lang="en-US" dirty="0"/>
          </a:p>
        </p:txBody>
      </p:sp>
      <p:sp>
        <p:nvSpPr>
          <p:cNvPr id="3" name="Footer Placeholder 2">
            <a:extLst>
              <a:ext uri="{FF2B5EF4-FFF2-40B4-BE49-F238E27FC236}">
                <a16:creationId xmlns:a16="http://schemas.microsoft.com/office/drawing/2014/main" id="{5F6AE36B-B92B-A8AC-7204-825E6A962F9A}"/>
              </a:ext>
            </a:extLst>
          </p:cNvPr>
          <p:cNvSpPr>
            <a:spLocks noGrp="1"/>
          </p:cNvSpPr>
          <p:nvPr>
            <p:ph type="ftr" sz="quarter" idx="3"/>
          </p:nvPr>
        </p:nvSpPr>
        <p:spPr/>
        <p:txBody>
          <a:bodyPr/>
          <a:lstStyle/>
          <a:p>
            <a:r>
              <a:rPr lang="en-US"/>
              <a:t>RYCNC 2025</a:t>
            </a:r>
            <a:endParaRPr lang="en-US" dirty="0"/>
          </a:p>
        </p:txBody>
      </p:sp>
    </p:spTree>
    <p:extLst>
      <p:ext uri="{BB962C8B-B14F-4D97-AF65-F5344CB8AC3E}">
        <p14:creationId xmlns:p14="http://schemas.microsoft.com/office/powerpoint/2010/main" val="896463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367C8B-66BB-DCD5-3872-2384CE24AA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F9356B-3238-C173-8F18-0E70E534DFFA}"/>
              </a:ext>
            </a:extLst>
          </p:cNvPr>
          <p:cNvSpPr>
            <a:spLocks noGrp="1"/>
          </p:cNvSpPr>
          <p:nvPr>
            <p:ph type="title"/>
          </p:nvPr>
        </p:nvSpPr>
        <p:spPr>
          <a:xfrm>
            <a:off x="841248" y="548640"/>
            <a:ext cx="10515600" cy="1463040"/>
          </a:xfrm>
          <a:noFill/>
        </p:spPr>
        <p:txBody>
          <a:bodyPr lIns="0" tIns="0" rIns="0" bIns="0" anchor="ctr" anchorCtr="0">
            <a:noAutofit/>
          </a:bodyPr>
          <a:lstStyle/>
          <a:p>
            <a:r>
              <a:rPr lang="en-US" dirty="0"/>
              <a:t>Your Focus Matters</a:t>
            </a:r>
          </a:p>
        </p:txBody>
      </p:sp>
      <p:sp>
        <p:nvSpPr>
          <p:cNvPr id="46" name="Content Placeholder 45">
            <a:extLst>
              <a:ext uri="{FF2B5EF4-FFF2-40B4-BE49-F238E27FC236}">
                <a16:creationId xmlns:a16="http://schemas.microsoft.com/office/drawing/2014/main" id="{08F7783B-452A-0C0E-113D-2FA11DABC314}"/>
              </a:ext>
            </a:extLst>
          </p:cNvPr>
          <p:cNvSpPr>
            <a:spLocks noGrp="1"/>
          </p:cNvSpPr>
          <p:nvPr>
            <p:ph sz="quarter" idx="11"/>
          </p:nvPr>
        </p:nvSpPr>
        <p:spPr>
          <a:xfrm>
            <a:off x="841248" y="3474719"/>
            <a:ext cx="4544568" cy="3102543"/>
          </a:xfrm>
        </p:spPr>
        <p:txBody>
          <a:bodyPr>
            <a:normAutofit fontScale="85000" lnSpcReduction="20000"/>
          </a:bodyPr>
          <a:lstStyle/>
          <a:p>
            <a:r>
              <a:rPr lang="en-US" sz="4100" b="1" dirty="0"/>
              <a:t>4. Focus on What you can Control</a:t>
            </a:r>
          </a:p>
          <a:p>
            <a:r>
              <a:rPr lang="en-US" sz="3200" dirty="0"/>
              <a:t>“Incredible change happens in your life when you decide to take control of what you do have power over instead of craving control over what you don’t.” – Steve Maraboli</a:t>
            </a:r>
          </a:p>
          <a:p>
            <a:endParaRPr lang="en-US" dirty="0"/>
          </a:p>
        </p:txBody>
      </p:sp>
      <p:sp>
        <p:nvSpPr>
          <p:cNvPr id="44" name="Content Placeholder 43">
            <a:extLst>
              <a:ext uri="{FF2B5EF4-FFF2-40B4-BE49-F238E27FC236}">
                <a16:creationId xmlns:a16="http://schemas.microsoft.com/office/drawing/2014/main" id="{5DDEAE7A-816C-E93D-A3D9-98B18CAD641A}"/>
              </a:ext>
            </a:extLst>
          </p:cNvPr>
          <p:cNvSpPr>
            <a:spLocks noGrp="1"/>
          </p:cNvSpPr>
          <p:nvPr>
            <p:ph sz="quarter" idx="10"/>
          </p:nvPr>
        </p:nvSpPr>
        <p:spPr>
          <a:xfrm>
            <a:off x="6675119" y="3474720"/>
            <a:ext cx="5083743" cy="3383280"/>
          </a:xfrm>
        </p:spPr>
        <p:txBody>
          <a:bodyPr/>
          <a:lstStyle/>
          <a:p>
            <a:pPr marL="342900" indent="-342900">
              <a:buFont typeface="Arial" panose="020B0604020202020204" pitchFamily="34" charset="0"/>
              <a:buChar char="•"/>
            </a:pPr>
            <a:r>
              <a:rPr lang="en-US" sz="2400" dirty="0"/>
              <a:t>Get real with yourself. </a:t>
            </a:r>
          </a:p>
          <a:p>
            <a:pPr marL="342900" indent="-342900">
              <a:buFont typeface="Arial" panose="020B0604020202020204" pitchFamily="34" charset="0"/>
              <a:buChar char="•"/>
            </a:pPr>
            <a:r>
              <a:rPr lang="en-US" sz="2400" dirty="0"/>
              <a:t>Get rid of “crutch” words like “but” and “what if”.</a:t>
            </a:r>
          </a:p>
          <a:p>
            <a:pPr marL="1028700" lvl="1" indent="-342900"/>
            <a:r>
              <a:rPr lang="en-US" sz="2200" dirty="0"/>
              <a:t>“What if I can’t keep everyone happy?”</a:t>
            </a:r>
          </a:p>
          <a:p>
            <a:pPr marL="342900" indent="-342900">
              <a:buFont typeface="Arial" panose="020B0604020202020204" pitchFamily="34" charset="0"/>
              <a:buChar char="•"/>
            </a:pPr>
            <a:r>
              <a:rPr lang="en-US" sz="2400" dirty="0"/>
              <a:t>Face your fears. Don’t allow anxiety to paralyze you or force a confrontation.</a:t>
            </a:r>
          </a:p>
          <a:p>
            <a:endParaRPr lang="en-US" dirty="0"/>
          </a:p>
          <a:p>
            <a:endParaRPr lang="en-US" dirty="0"/>
          </a:p>
        </p:txBody>
      </p:sp>
      <p:sp>
        <p:nvSpPr>
          <p:cNvPr id="3" name="Footer Placeholder 2">
            <a:extLst>
              <a:ext uri="{FF2B5EF4-FFF2-40B4-BE49-F238E27FC236}">
                <a16:creationId xmlns:a16="http://schemas.microsoft.com/office/drawing/2014/main" id="{8E140751-D258-9418-6FA5-39202FAA1A7D}"/>
              </a:ext>
            </a:extLst>
          </p:cNvPr>
          <p:cNvSpPr>
            <a:spLocks noGrp="1"/>
          </p:cNvSpPr>
          <p:nvPr>
            <p:ph type="ftr" sz="quarter" idx="3"/>
          </p:nvPr>
        </p:nvSpPr>
        <p:spPr/>
        <p:txBody>
          <a:bodyPr/>
          <a:lstStyle/>
          <a:p>
            <a:r>
              <a:rPr lang="en-US"/>
              <a:t>RYCNC 2025</a:t>
            </a:r>
            <a:endParaRPr lang="en-US" dirty="0"/>
          </a:p>
        </p:txBody>
      </p:sp>
    </p:spTree>
    <p:extLst>
      <p:ext uri="{BB962C8B-B14F-4D97-AF65-F5344CB8AC3E}">
        <p14:creationId xmlns:p14="http://schemas.microsoft.com/office/powerpoint/2010/main" val="113228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8C48D-8FE7-491A-A6C7-72647C2A7837}"/>
              </a:ext>
            </a:extLst>
          </p:cNvPr>
          <p:cNvSpPr>
            <a:spLocks noGrp="1"/>
          </p:cNvSpPr>
          <p:nvPr>
            <p:ph type="title"/>
          </p:nvPr>
        </p:nvSpPr>
        <p:spPr>
          <a:xfrm>
            <a:off x="7443216" y="1600200"/>
            <a:ext cx="3931920" cy="2468880"/>
          </a:xfrm>
        </p:spPr>
        <p:txBody>
          <a:bodyPr tIns="0" rIns="0" bIns="0">
            <a:noAutofit/>
          </a:bodyPr>
          <a:lstStyle/>
          <a:p>
            <a:r>
              <a:rPr lang="en-US" dirty="0"/>
              <a:t>Your Skills Matter</a:t>
            </a:r>
            <a:br>
              <a:rPr lang="en-US" dirty="0"/>
            </a:br>
            <a:r>
              <a:rPr lang="en-US" dirty="0"/>
              <a:t>5 Reasons Why</a:t>
            </a:r>
          </a:p>
        </p:txBody>
      </p:sp>
      <p:pic>
        <p:nvPicPr>
          <p:cNvPr id="12" name="Picture Placeholder 8" descr="person with yellow sweater and black hat against a blue background">
            <a:extLst>
              <a:ext uri="{FF2B5EF4-FFF2-40B4-BE49-F238E27FC236}">
                <a16:creationId xmlns:a16="http://schemas.microsoft.com/office/drawing/2014/main" id="{54EB53EE-DFA0-D403-46E8-DD0B10F28B59}"/>
              </a:ext>
            </a:extLst>
          </p:cNvPr>
          <p:cNvPicPr>
            <a:picLocks noGrp="1" noChangeAspect="1"/>
          </p:cNvPicPr>
          <p:nvPr>
            <p:ph type="pic" sz="quarter" idx="14"/>
          </p:nvPr>
        </p:nvPicPr>
        <p:blipFill>
          <a:blip r:embed="rId2" cstate="print">
            <a:extLst>
              <a:ext uri="{28A0092B-C50C-407E-A947-70E740481C1C}">
                <a14:useLocalDpi xmlns:a14="http://schemas.microsoft.com/office/drawing/2010/main"/>
              </a:ext>
            </a:extLst>
          </a:blip>
          <a:srcRect l="314" r="314"/>
          <a:stretch/>
        </p:blipFill>
        <p:spPr>
          <a:xfrm>
            <a:off x="3429001" y="3438144"/>
            <a:ext cx="3420479" cy="3438144"/>
          </a:xfrm>
        </p:spPr>
      </p:pic>
      <p:sp>
        <p:nvSpPr>
          <p:cNvPr id="4" name="Footer Placeholder 3">
            <a:extLst>
              <a:ext uri="{FF2B5EF4-FFF2-40B4-BE49-F238E27FC236}">
                <a16:creationId xmlns:a16="http://schemas.microsoft.com/office/drawing/2014/main" id="{FF5E610C-5D57-71DC-39EE-E53B98E761F1}"/>
              </a:ext>
            </a:extLst>
          </p:cNvPr>
          <p:cNvSpPr>
            <a:spLocks noGrp="1"/>
          </p:cNvSpPr>
          <p:nvPr>
            <p:ph type="ftr" sz="quarter" idx="11"/>
          </p:nvPr>
        </p:nvSpPr>
        <p:spPr/>
        <p:txBody>
          <a:bodyPr/>
          <a:lstStyle/>
          <a:p>
            <a:r>
              <a:rPr lang="en-US"/>
              <a:t>RYCNC 2025</a:t>
            </a:r>
            <a:endParaRPr lang="en-US" dirty="0"/>
          </a:p>
        </p:txBody>
      </p:sp>
    </p:spTree>
    <p:extLst>
      <p:ext uri="{BB962C8B-B14F-4D97-AF65-F5344CB8AC3E}">
        <p14:creationId xmlns:p14="http://schemas.microsoft.com/office/powerpoint/2010/main" val="338485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5F5E3-2B1C-7C0A-8581-67A9052D13AA}"/>
              </a:ext>
            </a:extLst>
          </p:cNvPr>
          <p:cNvSpPr>
            <a:spLocks noGrp="1"/>
          </p:cNvSpPr>
          <p:nvPr>
            <p:ph type="title"/>
          </p:nvPr>
        </p:nvSpPr>
        <p:spPr>
          <a:xfrm>
            <a:off x="689811" y="2560319"/>
            <a:ext cx="5052621" cy="4161155"/>
          </a:xfrm>
          <a:noFill/>
        </p:spPr>
        <p:txBody>
          <a:bodyPr lIns="0" tIns="0" rIns="0" bIns="0" anchor="t" anchorCtr="0">
            <a:noAutofit/>
          </a:bodyPr>
          <a:lstStyle/>
          <a:p>
            <a:r>
              <a:rPr lang="en-US" dirty="0"/>
              <a:t>1. Set Boundaries Without Being Mean</a:t>
            </a:r>
            <a:br>
              <a:rPr lang="en-US" dirty="0"/>
            </a:br>
            <a:br>
              <a:rPr lang="en-US" dirty="0"/>
            </a:br>
            <a:r>
              <a:rPr lang="en-US" sz="2800" dirty="0"/>
              <a:t>Boundaries aren’t meant to control others but rather make sure your needs are met so that you can be there for both yourself and others in a more effective way.</a:t>
            </a:r>
          </a:p>
        </p:txBody>
      </p:sp>
      <p:sp>
        <p:nvSpPr>
          <p:cNvPr id="3" name="Content Placeholder 2">
            <a:extLst>
              <a:ext uri="{FF2B5EF4-FFF2-40B4-BE49-F238E27FC236}">
                <a16:creationId xmlns:a16="http://schemas.microsoft.com/office/drawing/2014/main" id="{A6A33159-D030-2F82-A142-F75940728319}"/>
              </a:ext>
            </a:extLst>
          </p:cNvPr>
          <p:cNvSpPr>
            <a:spLocks noGrp="1"/>
          </p:cNvSpPr>
          <p:nvPr>
            <p:ph sz="quarter" idx="10"/>
          </p:nvPr>
        </p:nvSpPr>
        <p:spPr>
          <a:xfrm>
            <a:off x="6096000" y="1440494"/>
            <a:ext cx="5257800" cy="4685352"/>
          </a:xfrm>
          <a:noFill/>
        </p:spPr>
        <p:txBody>
          <a:bodyPr anchor="t" anchorCtr="0">
            <a:normAutofit fontScale="92500" lnSpcReduction="10000"/>
          </a:bodyPr>
          <a:lstStyle/>
          <a:p>
            <a:r>
              <a:rPr lang="en-US" sz="2400" b="1" dirty="0"/>
              <a:t>Recognize your worth! It’s OK to prioritize yourself without feeling guilty.</a:t>
            </a:r>
          </a:p>
          <a:p>
            <a:r>
              <a:rPr lang="en-US" sz="2400" b="1" dirty="0"/>
              <a:t>Use “I” statements to keep the focus on yourself and your needs.</a:t>
            </a:r>
          </a:p>
          <a:p>
            <a:pPr lvl="1"/>
            <a:r>
              <a:rPr lang="en-US" sz="2400" b="1" dirty="0"/>
              <a:t>“I need a heads-up before you stop by.”</a:t>
            </a:r>
          </a:p>
          <a:p>
            <a:pPr lvl="1"/>
            <a:r>
              <a:rPr lang="en-US" sz="2400" b="1" dirty="0"/>
              <a:t>Vs</a:t>
            </a:r>
          </a:p>
          <a:p>
            <a:pPr lvl="1"/>
            <a:r>
              <a:rPr lang="en-US" sz="2400" b="1" dirty="0"/>
              <a:t>“You need to text me before you stop by.”</a:t>
            </a:r>
          </a:p>
          <a:p>
            <a:r>
              <a:rPr lang="en-US" sz="2600" b="1" dirty="0"/>
              <a:t>Keep things as simple as possible.</a:t>
            </a:r>
          </a:p>
          <a:p>
            <a:r>
              <a:rPr lang="en-US" sz="2400" b="1" dirty="0"/>
              <a:t>No need to apologize or over-explain.</a:t>
            </a:r>
          </a:p>
          <a:p>
            <a:pPr marL="457200" lvl="1" indent="0">
              <a:buNone/>
            </a:pPr>
            <a:endParaRPr lang="en-US" dirty="0"/>
          </a:p>
          <a:p>
            <a:endParaRPr lang="en-US" dirty="0"/>
          </a:p>
        </p:txBody>
      </p:sp>
      <p:sp>
        <p:nvSpPr>
          <p:cNvPr id="4" name="TextBox 3">
            <a:extLst>
              <a:ext uri="{FF2B5EF4-FFF2-40B4-BE49-F238E27FC236}">
                <a16:creationId xmlns:a16="http://schemas.microsoft.com/office/drawing/2014/main" id="{4B043BF5-77D5-B534-2AE7-CE3B25A81FC4}"/>
              </a:ext>
            </a:extLst>
          </p:cNvPr>
          <p:cNvSpPr txBox="1"/>
          <p:nvPr/>
        </p:nvSpPr>
        <p:spPr>
          <a:xfrm>
            <a:off x="2968668" y="488515"/>
            <a:ext cx="7177414" cy="584775"/>
          </a:xfrm>
          <a:prstGeom prst="rect">
            <a:avLst/>
          </a:prstGeom>
          <a:noFill/>
        </p:spPr>
        <p:txBody>
          <a:bodyPr wrap="square" rtlCol="0">
            <a:spAutoFit/>
          </a:bodyPr>
          <a:lstStyle/>
          <a:p>
            <a:pPr algn="ctr"/>
            <a:r>
              <a:rPr lang="en-US" sz="3200" b="1" dirty="0">
                <a:solidFill>
                  <a:schemeClr val="bg1"/>
                </a:solidFill>
              </a:rPr>
              <a:t>Your Skills Matter</a:t>
            </a:r>
          </a:p>
        </p:txBody>
      </p:sp>
      <p:sp>
        <p:nvSpPr>
          <p:cNvPr id="5" name="Footer Placeholder 4">
            <a:extLst>
              <a:ext uri="{FF2B5EF4-FFF2-40B4-BE49-F238E27FC236}">
                <a16:creationId xmlns:a16="http://schemas.microsoft.com/office/drawing/2014/main" id="{07C94242-041E-5327-20A1-55F325B17A90}"/>
              </a:ext>
            </a:extLst>
          </p:cNvPr>
          <p:cNvSpPr>
            <a:spLocks noGrp="1"/>
          </p:cNvSpPr>
          <p:nvPr>
            <p:ph type="ftr" sz="quarter" idx="3"/>
          </p:nvPr>
        </p:nvSpPr>
        <p:spPr/>
        <p:txBody>
          <a:bodyPr/>
          <a:lstStyle/>
          <a:p>
            <a:r>
              <a:rPr lang="en-US"/>
              <a:t>RYCNC 2025</a:t>
            </a:r>
            <a:endParaRPr lang="en-US" dirty="0"/>
          </a:p>
        </p:txBody>
      </p:sp>
    </p:spTree>
    <p:extLst>
      <p:ext uri="{BB962C8B-B14F-4D97-AF65-F5344CB8AC3E}">
        <p14:creationId xmlns:p14="http://schemas.microsoft.com/office/powerpoint/2010/main" val="3666674671"/>
      </p:ext>
    </p:extLst>
  </p:cSld>
  <p:clrMapOvr>
    <a:masterClrMapping/>
  </p:clrMapOvr>
</p:sld>
</file>

<file path=ppt/theme/theme1.xml><?xml version="1.0" encoding="utf-8"?>
<a:theme xmlns:a="http://schemas.openxmlformats.org/drawingml/2006/main" name="Custom">
  <a:themeElements>
    <a:clrScheme name="Custom 178">
      <a:dk1>
        <a:sysClr val="windowText" lastClr="000000"/>
      </a:dk1>
      <a:lt1>
        <a:sysClr val="window" lastClr="FFFFFF"/>
      </a:lt1>
      <a:dk2>
        <a:srgbClr val="44546A"/>
      </a:dk2>
      <a:lt2>
        <a:srgbClr val="E7E6E6"/>
      </a:lt2>
      <a:accent1>
        <a:srgbClr val="D1353C"/>
      </a:accent1>
      <a:accent2>
        <a:srgbClr val="DB8802"/>
      </a:accent2>
      <a:accent3>
        <a:srgbClr val="D91D62"/>
      </a:accent3>
      <a:accent4>
        <a:srgbClr val="42529B"/>
      </a:accent4>
      <a:accent5>
        <a:srgbClr val="CBDA00"/>
      </a:accent5>
      <a:accent6>
        <a:srgbClr val="76DCFD"/>
      </a:accent6>
      <a:hlink>
        <a:srgbClr val="0563C1"/>
      </a:hlink>
      <a:folHlink>
        <a:srgbClr val="954F72"/>
      </a:folHlink>
    </a:clrScheme>
    <a:fontScheme name="Custom 61">
      <a:majorFont>
        <a:latin typeface="Gill Sans Nova"/>
        <a:ea typeface=""/>
        <a:cs typeface=""/>
      </a:majorFont>
      <a:minorFont>
        <a:latin typeface="Gill Sans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lorful conference presentation_V1_win32_EF_v3" id="{C1B0A8D0-9AA0-40AF-A770-3ACC1E8A96D3}" vid="{CB18F5D6-447A-4043-9583-16EEB5BF63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Background xmlns="71af3243-3dd4-4a8d-8c0d-dd76da1f02a5">false</Background>
  </documentManagement>
</p:properties>
</file>

<file path=customXml/itemProps1.xml><?xml version="1.0" encoding="utf-8"?>
<ds:datastoreItem xmlns:ds="http://schemas.openxmlformats.org/officeDocument/2006/customXml" ds:itemID="{F7DB28BE-4CC0-4691-9CA5-2BA850A67938}">
  <ds:schemaRefs>
    <ds:schemaRef ds:uri="http://schemas.microsoft.com/sharepoint/v3/contenttype/forms"/>
  </ds:schemaRefs>
</ds:datastoreItem>
</file>

<file path=customXml/itemProps2.xml><?xml version="1.0" encoding="utf-8"?>
<ds:datastoreItem xmlns:ds="http://schemas.openxmlformats.org/officeDocument/2006/customXml" ds:itemID="{40172974-42F8-4DE5-A936-8FC698C36730}">
  <ds:schemaRefs>
    <ds:schemaRef ds:uri="16c05727-aa75-4e4a-9b5f-8a80a1165891"/>
    <ds:schemaRef ds:uri="230e9df3-be65-4c73-a93b-d1236ebd677e"/>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C03C5E8-6E73-4A29-90A5-6BDD54A3FA10}">
  <ds:schemaRefs>
    <ds:schemaRef ds:uri="230e9df3-be65-4c73-a93b-d1236ebd677e"/>
    <ds:schemaRef ds:uri="71af3243-3dd4-4a8d-8c0d-dd76da1f02a5"/>
    <ds:schemaRef ds:uri="http://schemas.microsoft.com/office/2006/metadata/properties"/>
    <ds:schemaRef ds:uri="http://schemas.microsoft.com/office/infopath/2007/PartnerControls"/>
    <ds:schemaRef ds:uri="http://schemas.microsoft.com/sharepoint/v3"/>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4251</TotalTime>
  <Words>1047</Words>
  <Application>Microsoft Office PowerPoint</Application>
  <PresentationFormat>Widescreen</PresentationFormat>
  <Paragraphs>131</Paragraphs>
  <Slides>19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Gill Sans Nova</vt:lpstr>
      <vt:lpstr>Custom</vt:lpstr>
      <vt:lpstr>PowerPoint Presentation</vt:lpstr>
      <vt:lpstr>Encouraging Mature Responses to Difficult Situations</vt:lpstr>
      <vt:lpstr>Your Focus Matters 4 Reasons Why</vt:lpstr>
      <vt:lpstr>Your Focus Matters</vt:lpstr>
      <vt:lpstr>Your Focus Matters</vt:lpstr>
      <vt:lpstr>Your Focus Matters</vt:lpstr>
      <vt:lpstr>Your Focus Matters</vt:lpstr>
      <vt:lpstr>Your Skills Matter 5 Reasons Why</vt:lpstr>
      <vt:lpstr>1. Set Boundaries Without Being Mean  Boundaries aren’t meant to control others but rather make sure your needs are met so that you can be there for both yourself and others in a more effective way.</vt:lpstr>
      <vt:lpstr>2. Practice Empathy  Do you make snap judgments?  </vt:lpstr>
      <vt:lpstr>3. Communicate Clearly  Can I come to the point?  Am I credible? </vt:lpstr>
      <vt:lpstr>4. Avoid Confrontation  Take your time  Think it through</vt:lpstr>
      <vt:lpstr>5. Seek Solutions not Arguments</vt:lpstr>
      <vt:lpstr>Self-Care Matters 3 Reasons Why</vt:lpstr>
      <vt:lpstr>1. Take Care of Yourself</vt:lpstr>
      <vt:lpstr>2. Practice Self-Reflection</vt:lpstr>
      <vt:lpstr>3. Know When to Walk Away</vt:lpstr>
      <vt:lpstr>Resources Used</vt:lpstr>
      <vt:lpstr>Thank You!  Next: Circle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Conference presentation</dc:title>
  <cp:lastModifiedBy>PiedmontMediation Administration</cp:lastModifiedBy>
  <cp:revision>2</cp:revision>
  <dcterms:created xsi:type="dcterms:W3CDTF">2021-07-29T05:11:00Z</dcterms:created>
  <dcterms:modified xsi:type="dcterms:W3CDTF">2025-08-04T19:54:50Z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